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808" y="86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08.12.2023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78346" y="683569"/>
            <a:ext cx="5829300" cy="367240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89273" y="4499992"/>
            <a:ext cx="5864063" cy="4176464"/>
          </a:xfrm>
        </p:spPr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В связи с 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прогнозируемой аномально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холодной погодой до</a:t>
            </a:r>
            <a:r>
              <a:rPr lang="ru-RU" sz="110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</a:t>
            </a:r>
            <a:r>
              <a:rPr lang="ru-RU" sz="110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</a:t>
            </a:r>
            <a:r>
              <a:rPr lang="ru-RU" sz="110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35</a:t>
            </a:r>
            <a:r>
              <a:rPr lang="ru-RU" sz="110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градусов и более, ЕДДС администрации Краснотуранского района призывает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жителей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воздержаться без крайней необходимости от поездок на дальние расстояния, соблюдать меры пожарной безопасности, усилить меры контроля да детьми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 подготовила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небольшой список 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рекомендаций.</a:t>
            </a:r>
            <a:endParaRPr lang="ru-RU" sz="1100" dirty="0" smtClean="0">
              <a:latin typeface="Times New Roman" pitchFamily="18" charset="0"/>
              <a:ea typeface="Times New Roman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Одно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 основных правил — носить свободную и многослойную одежду, так как воздух сохраняет тепло между слоями одежды. Также перед выходом следует снять украшения из металла;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171450" lvl="0" indent="-171450" algn="just">
              <a:lnSpc>
                <a:spcPct val="115000"/>
              </a:lnSpc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Не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употребляйте алкоголь и откажитесь от курения. Обязательно будьте сытым перед выходом на </a:t>
            </a: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улицу;</a:t>
            </a:r>
          </a:p>
          <a:p>
            <a:pPr marL="171450" lvl="0" indent="-171450" algn="just">
              <a:lnSpc>
                <a:spcPct val="115000"/>
              </a:lnSpc>
              <a:spcAft>
                <a:spcPts val="0"/>
              </a:spcAft>
              <a:buSzPts val="1000"/>
              <a:buFontTx/>
              <a:buChar char="-"/>
              <a:tabLst>
                <a:tab pos="457200" algn="l"/>
              </a:tabLs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Стоит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избегать встречи с ветром. Если вы все-таки замерзли, то необходимо размять конечности. Детям, гуляющим в мороз следует каждые 15-20 минут возвращаться в тепло.</a:t>
            </a:r>
            <a:endParaRPr lang="ru-RU" sz="1100" dirty="0">
              <a:solidFill>
                <a:srgbClr val="000000"/>
              </a:solidFill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-  К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 путешествиям зимой на автомобиле нужно подойти ответственно и снарядить багажник комплектом теплой одежды, запасным топливом, лопатой, тросом для буксировки и пусковыми проводами. При себе нужно иметь запас еды и воды. Также не забудьте про спальные мешки, фонарики и спички.</a:t>
            </a:r>
            <a:endParaRPr lang="ru-RU" sz="1100" dirty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algn="just">
              <a:lnSpc>
                <a:spcPct val="115000"/>
              </a:lnSpc>
              <a:spcAft>
                <a:spcPts val="0"/>
              </a:spcAft>
            </a:pPr>
            <a:r>
              <a:rPr lang="ru-RU" sz="1100" dirty="0" smtClean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ЕДДС напоминает, </a:t>
            </a:r>
            <a:r>
              <a:rPr lang="ru-RU" sz="1100" dirty="0">
                <a:solidFill>
                  <a:srgbClr val="000000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что при возникновении происшествия или аварийной ситуации немедленно сообщать о случившемся по телефонам: 101 или 112. «Следуйте правилам, берегите себя», </a:t>
            </a:r>
            <a:endParaRPr lang="ru-RU" sz="1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r" fontAlgn="base"/>
            <a:r>
              <a:rPr lang="ru-RU" sz="1200" b="1" dirty="0" smtClean="0">
                <a:latin typeface="Times New Roman" pitchFamily="18" charset="0"/>
                <a:cs typeface="Times New Roman" pitchFamily="18" charset="0"/>
              </a:rPr>
              <a:t>ЕДДС </a:t>
            </a:r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администрации Краснотуранского района</a:t>
            </a:r>
          </a:p>
          <a:p>
            <a:pPr algn="r"/>
            <a:r>
              <a:rPr lang="ru-RU" sz="1200" b="1" dirty="0">
                <a:latin typeface="Times New Roman" pitchFamily="18" charset="0"/>
                <a:cs typeface="Times New Roman" pitchFamily="18" charset="0"/>
              </a:rPr>
              <a:t>Тел. 112;  8-39134)-21-9-60</a:t>
            </a:r>
          </a:p>
        </p:txBody>
      </p:sp>
      <p:pic>
        <p:nvPicPr>
          <p:cNvPr id="4" name="Picture 2" descr="C:\Users\Пользователь\Desktop\Суслов\на сайт 06.12\на сайт 8.12\qfp7K52X4tw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68760" y="683569"/>
            <a:ext cx="4536504" cy="3600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794018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ерая">
      <a:dk1>
        <a:sysClr val="windowText" lastClr="000000"/>
      </a:dk1>
      <a:lt1>
        <a:sysClr val="window" lastClr="FFFFFF"/>
      </a:lt1>
      <a:dk2>
        <a:srgbClr val="000000"/>
      </a:dk2>
      <a:lt2>
        <a:srgbClr val="F8F8F8"/>
      </a:lt2>
      <a:accent1>
        <a:srgbClr val="DDDDDD"/>
      </a:accent1>
      <a:accent2>
        <a:srgbClr val="B2B2B2"/>
      </a:accent2>
      <a:accent3>
        <a:srgbClr val="969696"/>
      </a:accent3>
      <a:accent4>
        <a:srgbClr val="808080"/>
      </a:accent4>
      <a:accent5>
        <a:srgbClr val="5F5F5F"/>
      </a:accent5>
      <a:accent6>
        <a:srgbClr val="4D4D4D"/>
      </a:accent6>
      <a:hlink>
        <a:srgbClr val="5F5F5F"/>
      </a:hlink>
      <a:folHlink>
        <a:srgbClr val="919191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1</Words>
  <Application>Microsoft Office PowerPoint</Application>
  <PresentationFormat>Экран (4:3)</PresentationFormat>
  <Paragraphs>8</Paragraphs>
  <Slides>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</vt:i4>
      </vt:variant>
    </vt:vector>
  </HeadingPairs>
  <TitlesOfParts>
    <vt:vector size="2" baseType="lpstr">
      <vt:lpstr>Тема Office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ЕДДС</dc:creator>
  <cp:lastModifiedBy>Пользователь</cp:lastModifiedBy>
  <cp:revision>7</cp:revision>
  <dcterms:created xsi:type="dcterms:W3CDTF">2023-12-06T07:43:02Z</dcterms:created>
  <dcterms:modified xsi:type="dcterms:W3CDTF">2023-12-08T08:06:34Z</dcterms:modified>
</cp:coreProperties>
</file>