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728" y="13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346" y="467545"/>
            <a:ext cx="5829300" cy="34563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9273" y="4067944"/>
            <a:ext cx="5864063" cy="4608512"/>
          </a:xfrm>
        </p:spPr>
        <p:txBody>
          <a:bodyPr>
            <a:noAutofit/>
          </a:bodyPr>
          <a:lstStyle/>
          <a:p>
            <a:pPr algn="just" fontAlgn="base"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Собственникам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жильцам жилых домов, имеющих печное отопление перед началом отопительного сезона необходимо проверить исправность печи и дымохода, отремонтировать и вычистить сажу, заделать трещины глиняно-песчаным раствором, побелить. Проводить своевременную очистку от скопления сажи дымоходов печей. Разделки и </a:t>
            </a:r>
            <a:r>
              <a:rPr lang="ru-RU" sz="12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отступки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печей дымовых каналов от горючих строительных конструкций зданий выполнить размером не менее 50 см. У каждой печи на сгораемом полу перед топочным отверстием прибить </a:t>
            </a:r>
            <a:r>
              <a:rPr lang="ru-RU" sz="12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предтопочный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лист размером не менее 0,5-0,7 м. Вблизи печей и непосредственно на их поверхности нельзя хранить сгораемое имущество или материалы, сушить белье.</a:t>
            </a:r>
            <a:endParaRPr lang="ru-RU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 fontAlgn="base"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Также с наступлением холодов увеличивается нагрузка на электрическую сеть за счет активного использования электронагревательных приборов. Электрическая проводка во многих жилых домах, особенно в жилых домах старой постройки, находится далеко не в идеальном состоянии. В связи с этим рекомендуется отремонтировать электропроводку, неисправные выключатели, розетки. Отопительные электрические приборы, плиты содержать в исправном состоянии, подальше от занавесок и штор, мебели. Не допускать включения в одну сеть электроприборов повышенной мощности, это приводит к перегрузке в электросети. Электроплитки, утюги, электрочайники установить на несгораемые подставки.</a:t>
            </a:r>
            <a:endParaRPr lang="ru-RU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 fontAlgn="base"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Рекомендуется оборудовать жилые помещения автономным дымовым пожарным </a:t>
            </a:r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извещателем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 fontAlgn="base"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Берегите себя и своих близких!</a:t>
            </a:r>
            <a:endParaRPr lang="ru-RU" sz="12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r" fontAlgn="base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ЕДДС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администрации Краснотуранского района</a:t>
            </a:r>
          </a:p>
          <a:p>
            <a:pPr algn="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Тел. 112;  8-39134)-21-9-60</a:t>
            </a:r>
          </a:p>
        </p:txBody>
      </p:sp>
      <p:pic>
        <p:nvPicPr>
          <p:cNvPr id="1026" name="Picture 2" descr="C:\Users\Пользователь\Desktop\Суслов\на сайт 06.12\на сайт 8.12\04_Ne_ostavlyayte_ogon_bez_prismot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96" y="467544"/>
            <a:ext cx="560161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40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216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ЕДДС</dc:creator>
  <cp:lastModifiedBy>Пользователь</cp:lastModifiedBy>
  <cp:revision>8</cp:revision>
  <dcterms:created xsi:type="dcterms:W3CDTF">2023-12-06T07:43:02Z</dcterms:created>
  <dcterms:modified xsi:type="dcterms:W3CDTF">2023-12-08T08:03:07Z</dcterms:modified>
</cp:coreProperties>
</file>