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279" autoAdjust="0"/>
    <p:restoredTop sz="94687" autoAdjust="0"/>
  </p:normalViewPr>
  <p:slideViewPr>
    <p:cSldViewPr>
      <p:cViewPr varScale="1">
        <p:scale>
          <a:sx n="103" d="100"/>
          <a:sy n="103" d="100"/>
        </p:scale>
        <p:origin x="-18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114800" cy="635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-apple-system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-apple-system"/>
              </a:rPr>
            </a:br>
            <a:r>
              <a:rPr lang="ru-RU" dirty="0">
                <a:solidFill>
                  <a:srgbClr val="000000"/>
                </a:solidFill>
                <a:latin typeface="-apple-system"/>
              </a:rPr>
              <a:t/>
            </a:r>
            <a:br>
              <a:rPr lang="ru-RU" dirty="0">
                <a:solidFill>
                  <a:srgbClr val="000000"/>
                </a:solidFill>
                <a:latin typeface="-apple-system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безопасности печного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отопления</a:t>
            </a:r>
            <a:r>
              <a:rPr lang="ru-RU" dirty="0">
                <a:solidFill>
                  <a:srgbClr val="000000"/>
                </a:solidFill>
                <a:latin typeface="-apple-system"/>
              </a:rPr>
              <a:t/>
            </a:r>
            <a:br>
              <a:rPr lang="ru-RU" dirty="0">
                <a:solidFill>
                  <a:srgbClr val="000000"/>
                </a:solidFill>
                <a:latin typeface="-apple-system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4762872" cy="4968552"/>
          </a:xfrm>
        </p:spPr>
        <p:txBody>
          <a:bodyPr>
            <a:noAutofit/>
          </a:bodyPr>
          <a:lstStyle/>
          <a:p>
            <a:pPr algn="just"/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Чтобы избежать возникновения пожара, не забывайте о семи простых правилах</a:t>
            </a: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Перед началом отопительного сезона каждую печь, а также стеновые дымовые каналы в пределах помещений и особенно дымовые трубы на чердаке и выше кровли необходимо побелить известковым раствором, чтобы на белом фоне можно было заметить появляющиеся черные трещины.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реже одного раза в три месяца очищайте от скопления сажи дымоходы комнатных печей, иначе сажа может загореться.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допускайте опасного перекала печи.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Топите печь два-три раза в день и не более чем по полтора часа.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3 часа до отхода ко сну топка печи должна быть прекращена. Не закрывайте заслонку, если топливо полностью не догорело. Иногда эта фатальная ошибка приводит к отравлению угарным газом.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Перед топкой необходимо прибить металлический </a:t>
            </a:r>
            <a:r>
              <a:rPr lang="ru-RU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притопочный</a:t>
            </a: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лист размером не менее чем 50х70см.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Печь запрещается разжигать легковоспламеняющимися жидкостями — бензином, керосином, маслом, а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дровами, которые не влезают полностью в топку.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сушите на печи сырые вещи и дрова.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Следите, чтобы мебель и занавески находились не менее чем в полуметре от печи.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 в коем случае не доверяйте детям какую-либо деятельность по отоплению печи и не оставляйте их наедине с затопленной печью одних.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Начиная с 17 октября 2017 года, лицензия для выполнения работ по устройству (кладке, монтажу), ремонту, облицовке, теплоизоляции и очистке печей, каминов, других теплогенерирующих установок и дымоходов, иначе говоря, всех печных работ, более не требуется. Поэтому ремонт печей и печную кладку доверяйте только специалистам-печникам, которые имеют хорошие рекомендации.</a:t>
            </a:r>
          </a:p>
          <a:p>
            <a:pPr algn="just">
              <a:buFont typeface="+mj-lt"/>
              <a:buAutoNum type="arabicPeriod"/>
            </a:pP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Держите недалеко от печи огнетушители. Рекомендуем вам три вида огнетушителей, которые могут помочь вам потушить огонь в случае возгорания:</a:t>
            </a:r>
          </a:p>
          <a:p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Пользователь\Desktop\Суслов\pozhar-v-chastnom-dome-kalininskogo-rayona-s-o-tayfun-g-novosibirska_162000223664550872__2000x2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84984"/>
            <a:ext cx="355447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0648"/>
            <a:ext cx="354371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64088" y="387119"/>
            <a:ext cx="3528394" cy="57249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6112023"/>
            <a:ext cx="8440254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100" dirty="0">
                <a:solidFill>
                  <a:srgbClr val="000000"/>
                </a:solidFill>
                <a:latin typeface="Times New Roman"/>
              </a:rPr>
              <a:t>- при обнаружении пожара или признаков горения (задымление, запаха гари, повышенной температуры) незамедлительно сообщить по телефону 01(101) или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112                                                             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1050" b="1" dirty="0">
                <a:solidFill>
                  <a:srgbClr val="000000"/>
                </a:solidFill>
                <a:latin typeface="Times New Roman"/>
              </a:rPr>
              <a:t>ЕДДС администрации Краснотуранского района)</a:t>
            </a:r>
            <a:endParaRPr lang="ru-RU" sz="1050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2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320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Правила для безопасности печного отопления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ЕДДС</dc:creator>
  <cp:lastModifiedBy>Пользователь</cp:lastModifiedBy>
  <cp:revision>8</cp:revision>
  <cp:lastPrinted>2023-11-15T06:58:06Z</cp:lastPrinted>
  <dcterms:created xsi:type="dcterms:W3CDTF">2023-11-15T06:32:27Z</dcterms:created>
  <dcterms:modified xsi:type="dcterms:W3CDTF">2023-11-17T04:08:12Z</dcterms:modified>
</cp:coreProperties>
</file>