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1.png" ContentType="image/png"/>
  <Override PartName="/ppt/media/image7.jpeg" ContentType="image/jpeg"/>
  <Override PartName="/ppt/media/image2.png" ContentType="image/png"/>
  <Override PartName="/ppt/media/image4.jpeg" ContentType="image/jpeg"/>
  <Override PartName="/ppt/media/image17.jpeg" ContentType="image/jpeg"/>
  <Override PartName="/ppt/media/image3.png" ContentType="image/png"/>
  <Override PartName="/ppt/media/image5.jpeg" ContentType="image/jpeg"/>
  <Override PartName="/ppt/media/image6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6A347CA8-1C5B-4F2F-ADC9-7AD335E5C60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822924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457200" y="4054320"/>
            <a:ext cx="822924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15A4CA3-36BB-48BE-8205-DBE5D7266CA7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/>
          </p:nvPr>
        </p:nvSpPr>
        <p:spPr>
          <a:xfrm>
            <a:off x="4674240" y="19051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/>
          </p:nvPr>
        </p:nvSpPr>
        <p:spPr>
          <a:xfrm>
            <a:off x="457200" y="40543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/>
          </p:nvPr>
        </p:nvSpPr>
        <p:spPr>
          <a:xfrm>
            <a:off x="4674240" y="40543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7D99AF2-8682-4B18-B419-A83B4367F913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26496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9000"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/>
          </p:nvPr>
        </p:nvSpPr>
        <p:spPr>
          <a:xfrm>
            <a:off x="3239640" y="1905120"/>
            <a:ext cx="26496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9000"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/>
          </p:nvPr>
        </p:nvSpPr>
        <p:spPr>
          <a:xfrm>
            <a:off x="6022080" y="1905120"/>
            <a:ext cx="26496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9000"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/>
          </p:nvPr>
        </p:nvSpPr>
        <p:spPr>
          <a:xfrm>
            <a:off x="457200" y="4054320"/>
            <a:ext cx="26496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9000"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/>
          </p:nvPr>
        </p:nvSpPr>
        <p:spPr>
          <a:xfrm>
            <a:off x="3239640" y="4054320"/>
            <a:ext cx="26496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9000"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/>
          </p:nvPr>
        </p:nvSpPr>
        <p:spPr>
          <a:xfrm>
            <a:off x="6022080" y="4054320"/>
            <a:ext cx="26496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9000"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18EB1AF6-642D-4EAB-8F39-EA2839FE2054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054F87E7-F7D9-48D4-807F-55895919326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subTitle"/>
          </p:nvPr>
        </p:nvSpPr>
        <p:spPr>
          <a:xfrm>
            <a:off x="457200" y="1905120"/>
            <a:ext cx="8229240" cy="411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446F16DA-7759-487D-9388-FE89E9455F6B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8229240" cy="411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962C29A0-B028-4E63-850C-B12CAE1344C4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4015800" cy="411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/>
          </p:nvPr>
        </p:nvSpPr>
        <p:spPr>
          <a:xfrm>
            <a:off x="4674240" y="1905120"/>
            <a:ext cx="4015800" cy="411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9FCAC4EE-4A40-49F5-985C-C4F128B7C199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60458F72-CA1E-416D-B279-3733FCC7F006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subTitle"/>
          </p:nvPr>
        </p:nvSpPr>
        <p:spPr>
          <a:xfrm>
            <a:off x="457200" y="291960"/>
            <a:ext cx="8229240" cy="641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AF5D603C-35C0-4486-BF91-20DA84DDF4A1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/>
          </p:nvPr>
        </p:nvSpPr>
        <p:spPr>
          <a:xfrm>
            <a:off x="4674240" y="1905120"/>
            <a:ext cx="4015800" cy="411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/>
          </p:nvPr>
        </p:nvSpPr>
        <p:spPr>
          <a:xfrm>
            <a:off x="457200" y="40543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31049BF2-DAA9-45CB-B521-69D48E321A27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457200" y="1905120"/>
            <a:ext cx="8229240" cy="411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6A6AFE95-3CCA-484F-B0E2-93A96511ABF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4015800" cy="411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/>
          </p:nvPr>
        </p:nvSpPr>
        <p:spPr>
          <a:xfrm>
            <a:off x="4674240" y="19051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/>
          </p:nvPr>
        </p:nvSpPr>
        <p:spPr>
          <a:xfrm>
            <a:off x="4674240" y="40543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47C55CCA-09F5-4608-9304-0E3A02BD0E47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4674240" y="19051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457200" y="4054320"/>
            <a:ext cx="822924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FA15DEBC-0710-4F11-9536-D26CEF379E35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822924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/>
          </p:nvPr>
        </p:nvSpPr>
        <p:spPr>
          <a:xfrm>
            <a:off x="457200" y="4054320"/>
            <a:ext cx="822924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B3857FAB-52B0-4939-8510-68A5B44DFF27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674240" y="19051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/>
          </p:nvPr>
        </p:nvSpPr>
        <p:spPr>
          <a:xfrm>
            <a:off x="457200" y="40543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/>
          </p:nvPr>
        </p:nvSpPr>
        <p:spPr>
          <a:xfrm>
            <a:off x="4674240" y="40543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D396E5AE-5BDC-418A-B7B1-44AC6550AB22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26496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9000"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/>
          </p:nvPr>
        </p:nvSpPr>
        <p:spPr>
          <a:xfrm>
            <a:off x="3239640" y="1905120"/>
            <a:ext cx="26496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9000"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/>
          </p:nvPr>
        </p:nvSpPr>
        <p:spPr>
          <a:xfrm>
            <a:off x="6022080" y="1905120"/>
            <a:ext cx="26496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9000"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/>
          </p:nvPr>
        </p:nvSpPr>
        <p:spPr>
          <a:xfrm>
            <a:off x="457200" y="4054320"/>
            <a:ext cx="26496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9000"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81" name="PlaceHolder 6"/>
          <p:cNvSpPr>
            <a:spLocks noGrp="1"/>
          </p:cNvSpPr>
          <p:nvPr>
            <p:ph/>
          </p:nvPr>
        </p:nvSpPr>
        <p:spPr>
          <a:xfrm>
            <a:off x="3239640" y="4054320"/>
            <a:ext cx="26496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9000"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82" name="PlaceHolder 7"/>
          <p:cNvSpPr>
            <a:spLocks noGrp="1"/>
          </p:cNvSpPr>
          <p:nvPr>
            <p:ph/>
          </p:nvPr>
        </p:nvSpPr>
        <p:spPr>
          <a:xfrm>
            <a:off x="6022080" y="4054320"/>
            <a:ext cx="26496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9000"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12D25D8F-0DC6-496B-8853-E4126F32DBB8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72486430-C3F0-4469-BC12-1FA28EBEC90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457200" y="1905120"/>
            <a:ext cx="8229240" cy="411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34287C36-96FA-4352-BBA5-D0059C5207D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8229240" cy="411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CE1CD58F-AB56-452A-95C2-315D2163E3DB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4015800" cy="411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/>
          </p:nvPr>
        </p:nvSpPr>
        <p:spPr>
          <a:xfrm>
            <a:off x="4674240" y="1905120"/>
            <a:ext cx="4015800" cy="411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9420074F-7C2D-4B24-82DD-EA9FDC7E307B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13C04357-3337-463A-A95D-1B77ABCA416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8229240" cy="411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FE277FAB-B857-43AF-9936-A91A28B65D3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457200" y="291960"/>
            <a:ext cx="8229240" cy="641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6342C174-D1C4-46E4-81ED-67AE69493B14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4674240" y="1905120"/>
            <a:ext cx="4015800" cy="411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/>
          </p:nvPr>
        </p:nvSpPr>
        <p:spPr>
          <a:xfrm>
            <a:off x="457200" y="40543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CF2F6531-5A7E-4C28-9A69-B55212390488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4015800" cy="411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/>
          </p:nvPr>
        </p:nvSpPr>
        <p:spPr>
          <a:xfrm>
            <a:off x="4674240" y="19051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/>
          </p:nvPr>
        </p:nvSpPr>
        <p:spPr>
          <a:xfrm>
            <a:off x="4674240" y="40543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7D1E719B-8151-47E0-A9E4-1F38B92C60A2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/>
          </p:nvPr>
        </p:nvSpPr>
        <p:spPr>
          <a:xfrm>
            <a:off x="4674240" y="19051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/>
          </p:nvPr>
        </p:nvSpPr>
        <p:spPr>
          <a:xfrm>
            <a:off x="457200" y="4054320"/>
            <a:ext cx="822924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FA3DE7C8-781C-40A6-B7EA-7EE75429643B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822924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/>
          </p:nvPr>
        </p:nvSpPr>
        <p:spPr>
          <a:xfrm>
            <a:off x="457200" y="4054320"/>
            <a:ext cx="822924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2BB89868-520A-4955-886F-452D589501BA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/>
          </p:nvPr>
        </p:nvSpPr>
        <p:spPr>
          <a:xfrm>
            <a:off x="4674240" y="19051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/>
          </p:nvPr>
        </p:nvSpPr>
        <p:spPr>
          <a:xfrm>
            <a:off x="457200" y="40543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16" name="PlaceHolder 5"/>
          <p:cNvSpPr>
            <a:spLocks noGrp="1"/>
          </p:cNvSpPr>
          <p:nvPr>
            <p:ph/>
          </p:nvPr>
        </p:nvSpPr>
        <p:spPr>
          <a:xfrm>
            <a:off x="4674240" y="40543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5E94EF96-A871-4A95-89FB-88F641FF8CF0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26496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9000"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3239640" y="1905120"/>
            <a:ext cx="26496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9000"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6022080" y="1905120"/>
            <a:ext cx="26496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9000"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457200" y="4054320"/>
            <a:ext cx="26496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9000"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22" name="PlaceHolder 6"/>
          <p:cNvSpPr>
            <a:spLocks noGrp="1"/>
          </p:cNvSpPr>
          <p:nvPr>
            <p:ph/>
          </p:nvPr>
        </p:nvSpPr>
        <p:spPr>
          <a:xfrm>
            <a:off x="3239640" y="4054320"/>
            <a:ext cx="26496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9000"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23" name="PlaceHolder 7"/>
          <p:cNvSpPr>
            <a:spLocks noGrp="1"/>
          </p:cNvSpPr>
          <p:nvPr>
            <p:ph/>
          </p:nvPr>
        </p:nvSpPr>
        <p:spPr>
          <a:xfrm>
            <a:off x="6022080" y="4054320"/>
            <a:ext cx="26496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9000"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2F2707FD-2390-44F8-956B-D24F3C65C4E6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4015800" cy="411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/>
          </p:nvPr>
        </p:nvSpPr>
        <p:spPr>
          <a:xfrm>
            <a:off x="4674240" y="1905120"/>
            <a:ext cx="4015800" cy="411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FB49027B-7AE0-4621-BFFE-C026A8F568BB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BBA730B9-E6C9-4411-B6DD-21667C93A26B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457200" y="291960"/>
            <a:ext cx="8229240" cy="641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97ED3543-8B19-44EB-900C-765A272F5B3E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905120"/>
            <a:ext cx="4015800" cy="411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57200" y="40543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42E8F89E-E9E6-458B-94CA-4F136CAB320D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4015800" cy="411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9051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674240" y="40543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72491343-2418-434F-8762-423F00C9C02B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674240" y="1905120"/>
            <a:ext cx="401580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/>
          </p:nvPr>
        </p:nvSpPr>
        <p:spPr>
          <a:xfrm>
            <a:off x="457200" y="4054320"/>
            <a:ext cx="8229240" cy="196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1B310F83-5999-490B-A1FE-3587BC86230B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1996920"/>
            <a:ext cx="7772040" cy="14317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 anchorCtr="1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rgbClr val="ffffff"/>
                </a:solidFill>
                <a:latin typeface="Tahoma"/>
              </a:rPr>
              <a:t>Образец заголовка</a:t>
            </a:r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" name="Freeform 4"/>
          <p:cNvSpPr/>
          <p:nvPr/>
        </p:nvSpPr>
        <p:spPr>
          <a:xfrm>
            <a:off x="285840" y="2803680"/>
            <a:ext cx="1080" cy="3034800"/>
          </a:xfrm>
          <a:custGeom>
            <a:avLst/>
            <a:gdLst/>
            <a:ahLst/>
            <a:rect l="l" t="t" r="r" b="b"/>
            <a:pathLst>
              <a:path w="0"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" name="PlaceHolder 2"/>
          <p:cNvSpPr>
            <a:spLocks noGrp="1"/>
          </p:cNvSpPr>
          <p:nvPr>
            <p:ph type="ftr" idx="1"/>
          </p:nvPr>
        </p:nvSpPr>
        <p:spPr>
          <a:xfrm>
            <a:off x="3124080" y="6245280"/>
            <a:ext cx="2895120" cy="4759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 algn="ctr">
              <a:buNone/>
              <a:defRPr b="0" lang="ru-RU" sz="1400" spc="-1" strike="noStrike">
                <a:latin typeface="Times New Roman"/>
              </a:defRPr>
            </a:lvl1pPr>
          </a:lstStyle>
          <a:p>
            <a:pPr algn="ctr">
              <a:buNone/>
            </a:pPr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3" name="PlaceHolder 3"/>
          <p:cNvSpPr>
            <a:spLocks noGrp="1"/>
          </p:cNvSpPr>
          <p:nvPr>
            <p:ph type="sldNum" idx="2"/>
          </p:nvPr>
        </p:nvSpPr>
        <p:spPr>
          <a:xfrm>
            <a:off x="6553080" y="6245280"/>
            <a:ext cx="2133360" cy="4759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400" spc="-1" strike="noStrike">
                <a:solidFill>
                  <a:srgbClr val="ffffff"/>
                </a:solidFill>
                <a:latin typeface="Arial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7A68FB2-BED5-4DE3-899F-871C357BAD54}" type="slidenum">
              <a:rPr b="0" lang="ru-RU" sz="1400" spc="-1" strike="noStrike">
                <a:solidFill>
                  <a:srgbClr val="ffffff"/>
                </a:solidFill>
                <a:latin typeface="Arial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dt" idx="3"/>
          </p:nvPr>
        </p:nvSpPr>
        <p:spPr>
          <a:xfrm>
            <a:off x="457200" y="6245280"/>
            <a:ext cx="2133360" cy="4759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>
              <a:defRPr b="0" lang="ru-RU" sz="1400" spc="-1" strike="noStrike">
                <a:latin typeface="Times New Roman"/>
              </a:defRPr>
            </a:lvl1pPr>
          </a:lstStyle>
          <a:p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5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ffffff"/>
                </a:solidFill>
                <a:latin typeface="Tahoma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ffffff"/>
                </a:solidFill>
                <a:latin typeface="Tahoma"/>
              </a:rPr>
              <a:t>Второй уровень структуры</a:t>
            </a:r>
            <a:endParaRPr b="0" lang="ru-RU" sz="2400" spc="-1" strike="noStrike">
              <a:solidFill>
                <a:srgbClr val="ffffff"/>
              </a:solidFill>
              <a:latin typeface="Tahoma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Tahoma"/>
              </a:rPr>
              <a:t>Третий уровень структуры</a:t>
            </a:r>
            <a:endParaRPr b="0" lang="ru-RU" sz="2000" spc="-1" strike="noStrike">
              <a:solidFill>
                <a:srgbClr val="ffffff"/>
              </a:solidFill>
              <a:latin typeface="Tahoma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ffffff"/>
                </a:solidFill>
                <a:latin typeface="Tahoma"/>
              </a:rPr>
              <a:t>Четвёртый уровень структуры</a:t>
            </a:r>
            <a:endParaRPr b="0" lang="ru-RU" sz="2000" spc="-1" strike="noStrike">
              <a:solidFill>
                <a:srgbClr val="ffffff"/>
              </a:solidFill>
              <a:latin typeface="Tahoma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Tahoma"/>
              </a:rPr>
              <a:t>Пятый уровень структуры</a:t>
            </a:r>
            <a:endParaRPr b="0" lang="ru-RU" sz="2000" spc="-1" strike="noStrike">
              <a:solidFill>
                <a:srgbClr val="ffffff"/>
              </a:solidFill>
              <a:latin typeface="Tahoma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Tahoma"/>
              </a:rPr>
              <a:t>Шестой уровень структуры</a:t>
            </a:r>
            <a:endParaRPr b="0" lang="ru-RU" sz="2000" spc="-1" strike="noStrike">
              <a:solidFill>
                <a:srgbClr val="ffffff"/>
              </a:solidFill>
              <a:latin typeface="Tahoma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Tahoma"/>
              </a:rPr>
              <a:t>Седьмой уровень структуры</a:t>
            </a:r>
            <a:endParaRPr b="0" lang="ru-RU" sz="2000" spc="-1" strike="noStrike">
              <a:solidFill>
                <a:srgbClr val="ffffff"/>
              </a:solidFill>
              <a:latin typeface="Tahom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ctr">
            <a:noAutofit/>
          </a:bodyPr>
          <a:p>
            <a:pPr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rgbClr val="ffffff"/>
                </a:solidFill>
                <a:latin typeface="Tahoma"/>
              </a:rPr>
              <a:t>Образец заголовка</a:t>
            </a:r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dt" idx="4"/>
          </p:nvPr>
        </p:nvSpPr>
        <p:spPr>
          <a:xfrm>
            <a:off x="457200" y="6245280"/>
            <a:ext cx="2133360" cy="4759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>
              <a:defRPr b="0" lang="ru-RU" sz="1400" spc="-1" strike="noStrike">
                <a:latin typeface="Times New Roman"/>
              </a:defRPr>
            </a:lvl1pPr>
          </a:lstStyle>
          <a:p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ftr" idx="5"/>
          </p:nvPr>
        </p:nvSpPr>
        <p:spPr>
          <a:xfrm>
            <a:off x="3124080" y="6245280"/>
            <a:ext cx="2895120" cy="4759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 algn="ctr">
              <a:buNone/>
              <a:defRPr b="0" lang="ru-RU" sz="1400" spc="-1" strike="noStrike">
                <a:latin typeface="Times New Roman"/>
              </a:defRPr>
            </a:lvl1pPr>
          </a:lstStyle>
          <a:p>
            <a:pPr algn="ctr">
              <a:buNone/>
            </a:pPr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sldNum" idx="6"/>
          </p:nvPr>
        </p:nvSpPr>
        <p:spPr>
          <a:xfrm>
            <a:off x="6553080" y="6245280"/>
            <a:ext cx="2133360" cy="4759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400" spc="-1" strike="noStrike">
                <a:solidFill>
                  <a:srgbClr val="ffffff"/>
                </a:solidFill>
                <a:latin typeface="Arial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2017C900-8776-4502-9887-05EE13FEFEFE}" type="slidenum">
              <a:rPr b="0" lang="ru-RU" sz="1400" spc="-1" strike="noStrike">
                <a:solidFill>
                  <a:srgbClr val="ffffff"/>
                </a:solidFill>
                <a:latin typeface="Arial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ffffff"/>
                </a:solidFill>
                <a:latin typeface="Tahoma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ffffff"/>
                </a:solidFill>
                <a:latin typeface="Tahoma"/>
              </a:rPr>
              <a:t>Второй уровень структуры</a:t>
            </a:r>
            <a:endParaRPr b="0" lang="ru-RU" sz="2400" spc="-1" strike="noStrike">
              <a:solidFill>
                <a:srgbClr val="ffffff"/>
              </a:solidFill>
              <a:latin typeface="Tahoma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Tahoma"/>
              </a:rPr>
              <a:t>Третий уровень структуры</a:t>
            </a:r>
            <a:endParaRPr b="0" lang="ru-RU" sz="2000" spc="-1" strike="noStrike">
              <a:solidFill>
                <a:srgbClr val="ffffff"/>
              </a:solidFill>
              <a:latin typeface="Tahoma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ffffff"/>
                </a:solidFill>
                <a:latin typeface="Tahoma"/>
              </a:rPr>
              <a:t>Четвёртый уровень структуры</a:t>
            </a:r>
            <a:endParaRPr b="0" lang="ru-RU" sz="2000" spc="-1" strike="noStrike">
              <a:solidFill>
                <a:srgbClr val="ffffff"/>
              </a:solidFill>
              <a:latin typeface="Tahoma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Tahoma"/>
              </a:rPr>
              <a:t>Пятый уровень структуры</a:t>
            </a:r>
            <a:endParaRPr b="0" lang="ru-RU" sz="2000" spc="-1" strike="noStrike">
              <a:solidFill>
                <a:srgbClr val="ffffff"/>
              </a:solidFill>
              <a:latin typeface="Tahoma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Tahoma"/>
              </a:rPr>
              <a:t>Шестой уровень структуры</a:t>
            </a:r>
            <a:endParaRPr b="0" lang="ru-RU" sz="2000" spc="-1" strike="noStrike">
              <a:solidFill>
                <a:srgbClr val="ffffff"/>
              </a:solidFill>
              <a:latin typeface="Tahoma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Tahoma"/>
              </a:rPr>
              <a:t>Седьмой уровень структуры</a:t>
            </a:r>
            <a:endParaRPr b="0" lang="ru-RU" sz="2000" spc="-1" strike="noStrike">
              <a:solidFill>
                <a:srgbClr val="ffffff"/>
              </a:solidFill>
              <a:latin typeface="Tahom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ctr">
            <a:noAutofit/>
          </a:bodyPr>
          <a:p>
            <a:pPr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rgbClr val="ffffff"/>
                </a:solidFill>
                <a:latin typeface="Tahoma"/>
              </a:rPr>
              <a:t>Образец заголовка</a:t>
            </a:r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457200" y="1905120"/>
            <a:ext cx="8229240" cy="41144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p>
            <a:pPr marL="343080" indent="-343080">
              <a:lnSpc>
                <a:spcPct val="100000"/>
              </a:lnSpc>
              <a:spcBef>
                <a:spcPts val="641"/>
              </a:spcBef>
              <a:buClr>
                <a:srgbClr val="ffcc00"/>
              </a:buClr>
              <a:buSzPct val="120000"/>
              <a:buFont typeface="Symbol" charset="2"/>
              <a:buChar char=""/>
            </a:pPr>
            <a:r>
              <a:rPr b="0" lang="ru-RU" sz="3200" spc="-1" strike="noStrike">
                <a:solidFill>
                  <a:srgbClr val="ffffff"/>
                </a:solidFill>
                <a:latin typeface="Tahoma"/>
              </a:rPr>
              <a:t>Образец текста</a:t>
            </a:r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  <a:p>
            <a:pPr lvl="1" marL="743040" indent="-285840"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  <a:buFont typeface="Tahoma"/>
              <a:buChar char="–"/>
            </a:pPr>
            <a:r>
              <a:rPr b="0" lang="ru-RU" sz="2800" spc="-1" strike="noStrike">
                <a:solidFill>
                  <a:srgbClr val="ffffff"/>
                </a:solidFill>
                <a:latin typeface="Tahoma"/>
              </a:rPr>
              <a:t>Второй уровень</a:t>
            </a:r>
            <a:endParaRPr b="0" lang="ru-RU" sz="2800" spc="-1" strike="noStrike">
              <a:solidFill>
                <a:srgbClr val="ffffff"/>
              </a:solidFill>
              <a:latin typeface="Tahoma"/>
            </a:endParaRPr>
          </a:p>
          <a:p>
            <a:pPr lvl="2" marL="1143000" indent="-228600">
              <a:lnSpc>
                <a:spcPct val="100000"/>
              </a:lnSpc>
              <a:spcBef>
                <a:spcPts val="479"/>
              </a:spcBef>
              <a:buClr>
                <a:srgbClr val="ffcc00"/>
              </a:buClr>
              <a:buSzPct val="120000"/>
              <a:buFont typeface="Symbol" charset="2"/>
              <a:buChar char=""/>
            </a:pPr>
            <a:r>
              <a:rPr b="0" lang="ru-RU" sz="2400" spc="-1" strike="noStrike">
                <a:solidFill>
                  <a:srgbClr val="ffffff"/>
                </a:solidFill>
                <a:latin typeface="Tahoma"/>
              </a:rPr>
              <a:t>Третий уровень</a:t>
            </a:r>
            <a:endParaRPr b="0" lang="ru-RU" sz="2400" spc="-1" strike="noStrike">
              <a:solidFill>
                <a:srgbClr val="ffffff"/>
              </a:solidFill>
              <a:latin typeface="Tahoma"/>
            </a:endParaRPr>
          </a:p>
          <a:p>
            <a:pPr lvl="3" marL="1600200" indent="-228600">
              <a:lnSpc>
                <a:spcPct val="100000"/>
              </a:lnSpc>
              <a:spcBef>
                <a:spcPts val="400"/>
              </a:spcBef>
              <a:buClr>
                <a:srgbClr val="ffffff"/>
              </a:buClr>
              <a:buFont typeface="Tahoma"/>
              <a:buChar char="–"/>
            </a:pPr>
            <a:r>
              <a:rPr b="0" lang="ru-RU" sz="2000" spc="-1" strike="noStrike">
                <a:solidFill>
                  <a:srgbClr val="ffffff"/>
                </a:solidFill>
                <a:latin typeface="Tahoma"/>
              </a:rPr>
              <a:t>Четвертый уровень</a:t>
            </a:r>
            <a:endParaRPr b="0" lang="ru-RU" sz="2000" spc="-1" strike="noStrike">
              <a:solidFill>
                <a:srgbClr val="ffffff"/>
              </a:solidFill>
              <a:latin typeface="Tahoma"/>
            </a:endParaRPr>
          </a:p>
          <a:p>
            <a:pPr lvl="4" marL="2057400" indent="-228600">
              <a:lnSpc>
                <a:spcPct val="100000"/>
              </a:lnSpc>
              <a:spcBef>
                <a:spcPts val="400"/>
              </a:spcBef>
              <a:buClr>
                <a:srgbClr val="ffcc00"/>
              </a:buClr>
              <a:buSzPct val="80000"/>
              <a:buFont typeface="Wingdings" charset="2"/>
              <a:buChar char=""/>
            </a:pPr>
            <a:r>
              <a:rPr b="0" lang="ru-RU" sz="2000" spc="-1" strike="noStrike">
                <a:solidFill>
                  <a:srgbClr val="ffffff"/>
                </a:solidFill>
                <a:latin typeface="Tahoma"/>
              </a:rPr>
              <a:t>Пятый уровень</a:t>
            </a:r>
            <a:endParaRPr b="0" lang="ru-RU" sz="20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dt" idx="7"/>
          </p:nvPr>
        </p:nvSpPr>
        <p:spPr>
          <a:xfrm>
            <a:off x="457200" y="6245280"/>
            <a:ext cx="2133360" cy="4759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>
              <a:defRPr b="0" lang="ru-RU" sz="1400" spc="-1" strike="noStrike">
                <a:latin typeface="Times New Roman"/>
              </a:defRPr>
            </a:lvl1pPr>
          </a:lstStyle>
          <a:p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86" name="PlaceHolder 4"/>
          <p:cNvSpPr>
            <a:spLocks noGrp="1"/>
          </p:cNvSpPr>
          <p:nvPr>
            <p:ph type="ftr" idx="8"/>
          </p:nvPr>
        </p:nvSpPr>
        <p:spPr>
          <a:xfrm>
            <a:off x="3124080" y="6245280"/>
            <a:ext cx="2895120" cy="4759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 algn="ctr">
              <a:buNone/>
              <a:defRPr b="0" lang="ru-RU" sz="1400" spc="-1" strike="noStrike">
                <a:latin typeface="Times New Roman"/>
              </a:defRPr>
            </a:lvl1pPr>
          </a:lstStyle>
          <a:p>
            <a:pPr algn="ctr">
              <a:buNone/>
            </a:pPr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87" name="PlaceHolder 5"/>
          <p:cNvSpPr>
            <a:spLocks noGrp="1"/>
          </p:cNvSpPr>
          <p:nvPr>
            <p:ph type="sldNum" idx="9"/>
          </p:nvPr>
        </p:nvSpPr>
        <p:spPr>
          <a:xfrm>
            <a:off x="6553080" y="6245280"/>
            <a:ext cx="2133360" cy="4759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400" spc="-1" strike="noStrike">
                <a:solidFill>
                  <a:srgbClr val="ffffff"/>
                </a:solidFill>
                <a:latin typeface="Arial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1C3DF887-09EC-4C7F-A95B-3B03CBF9ACD2}" type="slidenum">
              <a:rPr b="0" lang="ru-RU" sz="1400" spc="-1" strike="noStrike">
                <a:solidFill>
                  <a:srgbClr val="ffffff"/>
                </a:solidFill>
                <a:latin typeface="Arial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2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2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image" Target="../media/image16.jpeg"/><Relationship Id="rId3" Type="http://schemas.openxmlformats.org/officeDocument/2006/relationships/slideLayout" Target="../slideLayouts/slideLayout17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image" Target="../media/image18.jpeg"/><Relationship Id="rId3" Type="http://schemas.openxmlformats.org/officeDocument/2006/relationships/slideLayout" Target="../slideLayouts/slideLayout17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7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image" Target="../media/image21.jpeg"/><Relationship Id="rId3" Type="http://schemas.openxmlformats.org/officeDocument/2006/relationships/image" Target="../media/image22.jpeg"/><Relationship Id="rId4" Type="http://schemas.openxmlformats.org/officeDocument/2006/relationships/image" Target="../media/image23.jpeg"/><Relationship Id="rId5" Type="http://schemas.openxmlformats.org/officeDocument/2006/relationships/image" Target="../media/image24.jpeg"/><Relationship Id="rId6" Type="http://schemas.openxmlformats.org/officeDocument/2006/relationships/image" Target="../media/image25.jpeg"/><Relationship Id="rId7" Type="http://schemas.openxmlformats.org/officeDocument/2006/relationships/image" Target="../media/image26.jpeg"/><Relationship Id="rId8" Type="http://schemas.openxmlformats.org/officeDocument/2006/relationships/slideLayout" Target="../slideLayouts/slideLayout2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2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7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2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2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subTitle"/>
          </p:nvPr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125" name="WordArt 4"/>
          <p:cNvSpPr txBox="1"/>
          <p:nvPr/>
        </p:nvSpPr>
        <p:spPr>
          <a:xfrm>
            <a:off x="676440" y="1197000"/>
            <a:ext cx="8467200" cy="761760"/>
          </a:xfrm>
          <a:prstGeom prst="rect">
            <a:avLst/>
          </a:prstGeom>
        </p:spPr>
        <p:txBody>
          <a:bodyPr wrap="none" lIns="90000" rIns="90000" tIns="45000" bIns="45000" anchor="t" anchorCtr="1">
            <a:prstTxWarp prst="textPlain">
              <a:avLst>
                <a:gd name="adj" fmla="val 50000"/>
              </a:avLst>
            </a:prstTxWarp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ru-RU" sz="4800" spc="-1" strike="noStrike">
                <a:ln w="0">
                  <a:noFill/>
                </a:ln>
                <a:solidFill>
                  <a:srgbClr val="000000"/>
                </a:solidFill>
                <a:latin typeface="Impact"/>
              </a:rPr>
              <a:t>"Центр отдыха "Сосновый бор""</a:t>
            </a:r>
            <a:endParaRPr b="0" lang="ru-RU" sz="4800" spc="-1" strike="noStrike">
              <a:ln w="0">
                <a:noFill/>
              </a:ln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WordArt 5"/>
          <p:cNvSpPr txBox="1"/>
          <p:nvPr/>
        </p:nvSpPr>
        <p:spPr>
          <a:xfrm>
            <a:off x="395280" y="2565360"/>
            <a:ext cx="8314920" cy="1314000"/>
          </a:xfrm>
          <a:prstGeom prst="rect">
            <a:avLst/>
          </a:prstGeom>
        </p:spPr>
        <p:txBody>
          <a:bodyPr wrap="none" lIns="90000" rIns="90000" tIns="45000" bIns="45000" anchor="t" anchorCtr="1">
            <a:prstTxWarp prst="textDoubleWave1">
              <a:avLst>
                <a:gd name="adj1" fmla="val 6500"/>
                <a:gd name="adj2" fmla="val 0"/>
              </a:avLst>
            </a:prstTxWarp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ru-RU" sz="3600" spc="-361" strike="noStrike">
                <a:ln w="0">
                  <a:noFill/>
                </a:ln>
                <a:solidFill>
                  <a:srgbClr val="00c600"/>
                </a:solidFill>
                <a:latin typeface="Impact"/>
              </a:rPr>
              <a:t>Муниципальное бюджетное учреждение</a:t>
            </a:r>
            <a:endParaRPr b="0" lang="ru-RU" sz="3600" spc="-1" strike="noStrike">
              <a:ln w="0">
                <a:noFill/>
              </a:ln>
              <a:solidFill>
                <a:srgbClr val="00c600"/>
              </a:solidFill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b="0" lang="ru-RU" sz="3600" spc="-361" strike="noStrike">
                <a:ln w="0">
                  <a:noFill/>
                </a:ln>
                <a:solidFill>
                  <a:srgbClr val="00c600"/>
                </a:solidFill>
                <a:latin typeface="Impact"/>
              </a:rPr>
              <a:t>Краснотуранский район</a:t>
            </a:r>
            <a:endParaRPr b="0" lang="ru-RU" sz="3600" spc="-1" strike="noStrike">
              <a:ln w="0">
                <a:noFill/>
              </a:ln>
              <a:solidFill>
                <a:srgbClr val="00c600"/>
              </a:solidFill>
              <a:latin typeface="Arial"/>
            </a:endParaRPr>
          </a:p>
        </p:txBody>
      </p:sp>
      <p:pic>
        <p:nvPicPr>
          <p:cNvPr id="127" name="Picture 7" descr="Копия IMG_0648"/>
          <p:cNvPicPr/>
          <p:nvPr/>
        </p:nvPicPr>
        <p:blipFill>
          <a:blip r:embed="rId1"/>
          <a:stretch/>
        </p:blipFill>
        <p:spPr>
          <a:xfrm>
            <a:off x="755640" y="4005360"/>
            <a:ext cx="7703640" cy="2852280"/>
          </a:xfrm>
          <a:prstGeom prst="rect">
            <a:avLst/>
          </a:prstGeom>
          <a:ln w="0">
            <a:noFill/>
          </a:ln>
        </p:spPr>
      </p:pic>
    </p:spTree>
  </p:cSld>
  <p:transition spd="slow">
    <p:wheel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withEffect" fill="hold" presetClass="path" presetID="7">
                                  <p:stCondLst>
                                    <p:cond delay="0"/>
                                  </p:stCondLst>
                                  <p:endCondLst>
                                    <p:cond delay="0" evt="begin">
                                      <p:tn val="5"/>
                                    </p:cond>
                                  </p:endCondLst>
                                  <p:childTnLst>
                                    <p:animMotion origin="layout" path="M 0 0 L 0.25 0 L 0.25 0.33295 L 0 0.33295 L 0 0 Z">
                                      <p:cBhvr>
                                        <p:cTn id="6" dur="2000" fill="hold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solidFill>
            <a:srgbClr val="ffcc00"/>
          </a:solidFill>
          <a:ln w="9360">
            <a:noFill/>
          </a:ln>
        </p:spPr>
        <p:txBody>
          <a:bodyPr numCol="1" spcCol="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rgbClr val="000099"/>
                </a:solidFill>
                <a:latin typeface="Tahoma"/>
              </a:rPr>
              <a:t>Проект </a:t>
            </a:r>
            <a:r>
              <a:rPr b="0" lang="en-US" sz="4400" spc="-1" strike="noStrike">
                <a:solidFill>
                  <a:srgbClr val="000099"/>
                </a:solidFill>
                <a:latin typeface="Tahoma"/>
              </a:rPr>
              <a:t>VIP</a:t>
            </a:r>
            <a:r>
              <a:rPr b="0" lang="ru-RU" sz="4400" spc="-1" strike="noStrike">
                <a:solidFill>
                  <a:srgbClr val="000099"/>
                </a:solidFill>
                <a:latin typeface="Tahoma"/>
              </a:rPr>
              <a:t>-зоны</a:t>
            </a:r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8229240" cy="41144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pic>
        <p:nvPicPr>
          <p:cNvPr id="154" name="Picture 4" descr="1"/>
          <p:cNvPicPr/>
          <p:nvPr/>
        </p:nvPicPr>
        <p:blipFill>
          <a:blip r:embed="rId1"/>
          <a:stretch/>
        </p:blipFill>
        <p:spPr>
          <a:xfrm>
            <a:off x="0" y="1628640"/>
            <a:ext cx="9143640" cy="5229000"/>
          </a:xfrm>
          <a:prstGeom prst="rect">
            <a:avLst/>
          </a:prstGeom>
          <a:ln w="0">
            <a:noFill/>
          </a:ln>
        </p:spPr>
      </p:pic>
    </p:spTree>
  </p:cSld>
  <p:transition spd="slow">
    <p:wheel/>
  </p:transition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18080" cy="1696680"/>
          </a:xfrm>
          <a:prstGeom prst="rect">
            <a:avLst/>
          </a:prstGeom>
          <a:solidFill>
            <a:srgbClr val="ffcc00"/>
          </a:solidFill>
          <a:ln w="9360">
            <a:noFill/>
          </a:ln>
        </p:spPr>
        <p:txBody>
          <a:bodyPr numCol="1" spcCol="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99"/>
                </a:solidFill>
                <a:latin typeface="Tahoma"/>
              </a:rPr>
              <a:t>Концепция организации рекреационных зон в районе Красноярского водохранилища в Краснотуранском районе.</a:t>
            </a:r>
            <a:br>
              <a:rPr sz="2800"/>
            </a:br>
            <a:r>
              <a:rPr b="0" lang="ru-RU" sz="2800" spc="-1" strike="noStrike">
                <a:solidFill>
                  <a:srgbClr val="000099"/>
                </a:solidFill>
                <a:latin typeface="Tahoma"/>
              </a:rPr>
              <a:t>Дачная поляна</a:t>
            </a:r>
            <a:endParaRPr b="0" lang="ru-RU" sz="28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8229240" cy="41144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pic>
        <p:nvPicPr>
          <p:cNvPr id="157" name="Picture 4" descr="7"/>
          <p:cNvPicPr/>
          <p:nvPr/>
        </p:nvPicPr>
        <p:blipFill>
          <a:blip r:embed="rId1"/>
          <a:stretch/>
        </p:blipFill>
        <p:spPr>
          <a:xfrm>
            <a:off x="0" y="2060640"/>
            <a:ext cx="9143640" cy="4797000"/>
          </a:xfrm>
          <a:prstGeom prst="rect">
            <a:avLst/>
          </a:prstGeom>
          <a:ln w="0">
            <a:noFill/>
          </a:ln>
        </p:spPr>
      </p:pic>
    </p:spTree>
  </p:cSld>
  <p:transition spd="slow">
    <p:wheel/>
  </p:transition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395280" y="291960"/>
            <a:ext cx="8208720" cy="2199960"/>
          </a:xfrm>
          <a:prstGeom prst="rect">
            <a:avLst/>
          </a:prstGeom>
          <a:solidFill>
            <a:srgbClr val="ffcc00"/>
          </a:solidFill>
          <a:ln w="9360">
            <a:noFill/>
          </a:ln>
        </p:spPr>
        <p:txBody>
          <a:bodyPr numCol="1" spcCol="0" anchor="ctr">
            <a:noAutofit/>
          </a:bodyPr>
          <a:p>
            <a:pPr>
              <a:lnSpc>
                <a:spcPct val="100000"/>
              </a:lnSpc>
              <a:buNone/>
            </a:pPr>
            <a:r>
              <a:rPr b="0" lang="ru-RU" sz="1800" spc="-1" strike="noStrike">
                <a:solidFill>
                  <a:srgbClr val="6699ff"/>
                </a:solidFill>
                <a:latin typeface="Tahoma"/>
              </a:rPr>
              <a:t>Для безопасного отдыха туристов на территории рекреационной зоны дежурят:</a:t>
            </a:r>
            <a:br>
              <a:rPr sz="1800"/>
            </a:br>
            <a:br>
              <a:rPr sz="1800"/>
            </a:br>
            <a:r>
              <a:rPr b="0" lang="ru-RU" sz="1800" spc="-1" strike="noStrike">
                <a:solidFill>
                  <a:srgbClr val="6699ff"/>
                </a:solidFill>
                <a:latin typeface="Tahoma"/>
              </a:rPr>
              <a:t>- медик</a:t>
            </a:r>
            <a:br>
              <a:rPr sz="1800"/>
            </a:br>
            <a:r>
              <a:rPr b="0" lang="ru-RU" sz="1800" spc="-1" strike="noStrike">
                <a:solidFill>
                  <a:srgbClr val="6699ff"/>
                </a:solidFill>
                <a:latin typeface="Tahoma"/>
              </a:rPr>
              <a:t>- спасатели</a:t>
            </a:r>
            <a:br>
              <a:rPr sz="1800"/>
            </a:br>
            <a:r>
              <a:rPr b="0" lang="ru-RU" sz="1800" spc="-1" strike="noStrike">
                <a:solidFill>
                  <a:srgbClr val="6699ff"/>
                </a:solidFill>
                <a:latin typeface="Tahoma"/>
              </a:rPr>
              <a:t>- круглосуточная охрана</a:t>
            </a:r>
            <a:br>
              <a:rPr sz="1800"/>
            </a:br>
            <a:r>
              <a:rPr b="0" lang="ru-RU" sz="1800" spc="-1" strike="noStrike">
                <a:solidFill>
                  <a:srgbClr val="6699ff"/>
                </a:solidFill>
                <a:latin typeface="Tahoma"/>
              </a:rPr>
              <a:t>- водное пространство пляжа ограждено буйками</a:t>
            </a:r>
            <a:endParaRPr b="0" lang="ru-RU" sz="1800" spc="-1" strike="noStrike">
              <a:solidFill>
                <a:srgbClr val="ffffff"/>
              </a:solidFill>
              <a:latin typeface="Tahoma"/>
            </a:endParaRPr>
          </a:p>
        </p:txBody>
      </p:sp>
      <p:pic>
        <p:nvPicPr>
          <p:cNvPr id="159" name="Picture 6" descr="DSC_2622"/>
          <p:cNvPicPr/>
          <p:nvPr/>
        </p:nvPicPr>
        <p:blipFill>
          <a:blip r:embed="rId1"/>
          <a:stretch/>
        </p:blipFill>
        <p:spPr>
          <a:xfrm>
            <a:off x="179280" y="2421000"/>
            <a:ext cx="5447880" cy="3622320"/>
          </a:xfrm>
          <a:prstGeom prst="rect">
            <a:avLst/>
          </a:prstGeom>
          <a:ln w="0">
            <a:noFill/>
          </a:ln>
        </p:spPr>
      </p:pic>
      <p:pic>
        <p:nvPicPr>
          <p:cNvPr id="160" name="Picture 7" descr="DSC_2665"/>
          <p:cNvPicPr/>
          <p:nvPr/>
        </p:nvPicPr>
        <p:blipFill>
          <a:blip r:embed="rId2"/>
          <a:stretch/>
        </p:blipFill>
        <p:spPr>
          <a:xfrm>
            <a:off x="4788000" y="3909960"/>
            <a:ext cx="4152600" cy="2761920"/>
          </a:xfrm>
          <a:prstGeom prst="rect">
            <a:avLst/>
          </a:prstGeom>
          <a:ln w="0">
            <a:noFill/>
          </a:ln>
        </p:spPr>
      </p:pic>
    </p:spTree>
  </p:cSld>
  <p:transition spd="slow">
    <p:wheel/>
  </p:transition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title"/>
          </p:nvPr>
        </p:nvSpPr>
        <p:spPr>
          <a:xfrm>
            <a:off x="395280" y="189000"/>
            <a:ext cx="8373600" cy="2518920"/>
          </a:xfrm>
          <a:prstGeom prst="rect">
            <a:avLst/>
          </a:prstGeom>
          <a:solidFill>
            <a:srgbClr val="ffcc00"/>
          </a:solidFill>
          <a:ln w="9360">
            <a:noFill/>
          </a:ln>
        </p:spPr>
        <p:txBody>
          <a:bodyPr numCol="1" spcCol="0" anchor="ctr">
            <a:noAutofit/>
          </a:bodyPr>
          <a:p>
            <a:pPr>
              <a:lnSpc>
                <a:spcPct val="100000"/>
              </a:lnSpc>
              <a:buNone/>
            </a:pPr>
            <a:r>
              <a:rPr b="0" lang="ru-RU" sz="1800" spc="-1" strike="noStrike">
                <a:solidFill>
                  <a:srgbClr val="6699ff"/>
                </a:solidFill>
                <a:latin typeface="Tahoma"/>
              </a:rPr>
              <a:t>Для комфортного отдыха туристов на территории рекреационной зоны:</a:t>
            </a:r>
            <a:br>
              <a:rPr sz="1800"/>
            </a:br>
            <a:br>
              <a:rPr sz="1800"/>
            </a:br>
            <a:r>
              <a:rPr b="0" lang="ru-RU" sz="1800" spc="-1" strike="noStrike">
                <a:solidFill>
                  <a:srgbClr val="6699ff"/>
                </a:solidFill>
                <a:latin typeface="Tahoma"/>
              </a:rPr>
              <a:t>- стоят столы со скамейками</a:t>
            </a:r>
            <a:br>
              <a:rPr sz="1800"/>
            </a:br>
            <a:r>
              <a:rPr b="0" lang="ru-RU" sz="1800" spc="-1" strike="noStrike">
                <a:solidFill>
                  <a:srgbClr val="6699ff"/>
                </a:solidFill>
                <a:latin typeface="Tahoma"/>
              </a:rPr>
              <a:t>- производится регулярная уборка и вывоз мусора</a:t>
            </a:r>
            <a:br>
              <a:rPr sz="1800"/>
            </a:br>
            <a:r>
              <a:rPr b="0" lang="ru-RU" sz="1800" spc="-1" strike="noStrike">
                <a:solidFill>
                  <a:srgbClr val="6699ff"/>
                </a:solidFill>
                <a:latin typeface="Tahoma"/>
              </a:rPr>
              <a:t>- по территории стоят туалеты, мусорные баки, урны</a:t>
            </a:r>
            <a:br>
              <a:rPr sz="1800"/>
            </a:br>
            <a:r>
              <a:rPr b="0" lang="ru-RU" sz="1800" spc="-1" strike="noStrike">
                <a:solidFill>
                  <a:srgbClr val="6699ff"/>
                </a:solidFill>
                <a:latin typeface="Tahoma"/>
              </a:rPr>
              <a:t>- пляжи оснащены шезлонгами для комфортного загорания, зонтиками, под которыми можно укрыться от солнца, душевыми кабины, раздевалками</a:t>
            </a:r>
            <a:br>
              <a:rPr sz="1800"/>
            </a:br>
            <a:r>
              <a:rPr b="0" lang="ru-RU" sz="1800" spc="-1" strike="noStrike">
                <a:solidFill>
                  <a:srgbClr val="6699ff"/>
                </a:solidFill>
                <a:latin typeface="Tahoma"/>
              </a:rPr>
              <a:t>- есть техническая и питьевая вода</a:t>
            </a:r>
            <a:br>
              <a:rPr sz="1800"/>
            </a:br>
            <a:r>
              <a:rPr b="0" lang="ru-RU" sz="1800" spc="-1" strike="noStrike">
                <a:solidFill>
                  <a:srgbClr val="6699ff"/>
                </a:solidFill>
                <a:latin typeface="Tahoma"/>
              </a:rPr>
              <a:t>- для детей – есть детская площадка</a:t>
            </a:r>
            <a:endParaRPr b="0" lang="ru-RU" sz="1800" spc="-1" strike="noStrike">
              <a:solidFill>
                <a:srgbClr val="ffffff"/>
              </a:solidFill>
              <a:latin typeface="Tahoma"/>
            </a:endParaRPr>
          </a:p>
        </p:txBody>
      </p:sp>
      <p:pic>
        <p:nvPicPr>
          <p:cNvPr id="162" name="Picture 21" descr="DSC_2400"/>
          <p:cNvPicPr/>
          <p:nvPr/>
        </p:nvPicPr>
        <p:blipFill>
          <a:blip r:embed="rId1"/>
          <a:stretch/>
        </p:blipFill>
        <p:spPr>
          <a:xfrm>
            <a:off x="4932360" y="4194000"/>
            <a:ext cx="4006440" cy="2663640"/>
          </a:xfrm>
          <a:prstGeom prst="rect">
            <a:avLst/>
          </a:prstGeom>
          <a:ln w="0">
            <a:noFill/>
          </a:ln>
        </p:spPr>
      </p:pic>
      <p:pic>
        <p:nvPicPr>
          <p:cNvPr id="163" name="Picture 22" descr="DSC_2392"/>
          <p:cNvPicPr/>
          <p:nvPr/>
        </p:nvPicPr>
        <p:blipFill>
          <a:blip r:embed="rId2"/>
          <a:stretch/>
        </p:blipFill>
        <p:spPr>
          <a:xfrm>
            <a:off x="0" y="2781360"/>
            <a:ext cx="5076360" cy="3374640"/>
          </a:xfrm>
          <a:prstGeom prst="rect">
            <a:avLst/>
          </a:prstGeom>
          <a:ln w="0">
            <a:noFill/>
          </a:ln>
        </p:spPr>
      </p:pic>
    </p:spTree>
  </p:cSld>
  <p:transition spd="slow">
    <p:wheel/>
  </p:transition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title"/>
          </p:nvPr>
        </p:nvSpPr>
        <p:spPr>
          <a:xfrm>
            <a:off x="684360" y="291960"/>
            <a:ext cx="7775280" cy="1767960"/>
          </a:xfrm>
          <a:prstGeom prst="rect">
            <a:avLst/>
          </a:prstGeom>
          <a:solidFill>
            <a:srgbClr val="ffcc00"/>
          </a:solidFill>
          <a:ln w="9360">
            <a:noFill/>
          </a:ln>
        </p:spPr>
        <p:txBody>
          <a:bodyPr numCol="1" spcCol="0" anchor="ctr">
            <a:noAutofit/>
          </a:bodyPr>
          <a:p>
            <a:pPr>
              <a:lnSpc>
                <a:spcPct val="100000"/>
              </a:lnSpc>
              <a:buNone/>
            </a:pPr>
            <a:r>
              <a:rPr b="0" lang="ru-RU" sz="1800" spc="-1" strike="noStrike">
                <a:solidFill>
                  <a:srgbClr val="6699ff"/>
                </a:solidFill>
                <a:latin typeface="Tahoma"/>
              </a:rPr>
              <a:t>	</a:t>
            </a:r>
            <a:r>
              <a:rPr b="0" lang="ru-RU" sz="1800" spc="-1" strike="noStrike">
                <a:solidFill>
                  <a:srgbClr val="6699ff"/>
                </a:solidFill>
                <a:latin typeface="Tahoma"/>
              </a:rPr>
              <a:t>В среднем за выходные на территории «Мировичев бора» отдыхает 3 000 человек. Поток туристов растёт. Людей не останавливает даже дальность расстояния, едут с палатками, рюкзаками, с детьми – только за тем, чтобы ощутить нежность песчаного пляжа, мягкость чистой воды, увидеть горы и бескрайность сибирской тайги. Увидеть и зарядиться энергией и здоровьем! </a:t>
            </a:r>
            <a:endParaRPr b="0" lang="ru-RU" sz="1800" spc="-1" strike="noStrike">
              <a:solidFill>
                <a:srgbClr val="ffffff"/>
              </a:solidFill>
              <a:latin typeface="Tahoma"/>
            </a:endParaRPr>
          </a:p>
        </p:txBody>
      </p:sp>
      <p:pic>
        <p:nvPicPr>
          <p:cNvPr id="165" name="Picture 7" descr="DSC_2315"/>
          <p:cNvPicPr/>
          <p:nvPr/>
        </p:nvPicPr>
        <p:blipFill>
          <a:blip r:embed="rId1"/>
          <a:stretch/>
        </p:blipFill>
        <p:spPr>
          <a:xfrm>
            <a:off x="755640" y="2421000"/>
            <a:ext cx="7343280" cy="4101840"/>
          </a:xfrm>
          <a:prstGeom prst="rect">
            <a:avLst/>
          </a:prstGeom>
          <a:ln w="0">
            <a:noFill/>
          </a:ln>
        </p:spPr>
      </p:pic>
    </p:spTree>
  </p:cSld>
  <p:transition spd="slow">
    <p:wheel/>
  </p:transition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685800" y="1996920"/>
            <a:ext cx="7772040" cy="14317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b" anchorCtr="1">
            <a:noAutofit/>
          </a:bodyPr>
          <a:p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 type="subTitle"/>
          </p:nvPr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pic>
        <p:nvPicPr>
          <p:cNvPr id="168" name="Picture 6" descr="миров бор copy"/>
          <p:cNvPicPr/>
          <p:nvPr/>
        </p:nvPicPr>
        <p:blipFill>
          <a:blip r:embed="rId1"/>
          <a:stretch/>
        </p:blipFill>
        <p:spPr>
          <a:xfrm rot="20703000">
            <a:off x="2700000" y="2205000"/>
            <a:ext cx="3673080" cy="2755440"/>
          </a:xfrm>
          <a:prstGeom prst="rect">
            <a:avLst/>
          </a:prstGeom>
          <a:ln w="0">
            <a:noFill/>
          </a:ln>
        </p:spPr>
      </p:pic>
      <p:pic>
        <p:nvPicPr>
          <p:cNvPr id="169" name="Picture 7" descr="DSC_2665"/>
          <p:cNvPicPr/>
          <p:nvPr/>
        </p:nvPicPr>
        <p:blipFill>
          <a:blip r:embed="rId2"/>
          <a:stretch/>
        </p:blipFill>
        <p:spPr>
          <a:xfrm rot="636600">
            <a:off x="5219640" y="333000"/>
            <a:ext cx="3657240" cy="2431800"/>
          </a:xfrm>
          <a:prstGeom prst="rect">
            <a:avLst/>
          </a:prstGeom>
          <a:ln w="0">
            <a:noFill/>
          </a:ln>
        </p:spPr>
      </p:pic>
      <p:pic>
        <p:nvPicPr>
          <p:cNvPr id="170" name="Picture 8" descr="DSC_2622"/>
          <p:cNvPicPr/>
          <p:nvPr/>
        </p:nvPicPr>
        <p:blipFill>
          <a:blip r:embed="rId3"/>
          <a:stretch/>
        </p:blipFill>
        <p:spPr>
          <a:xfrm>
            <a:off x="0" y="4005360"/>
            <a:ext cx="3396960" cy="2258640"/>
          </a:xfrm>
          <a:prstGeom prst="rect">
            <a:avLst/>
          </a:prstGeom>
          <a:ln w="0">
            <a:noFill/>
          </a:ln>
        </p:spPr>
      </p:pic>
      <p:pic>
        <p:nvPicPr>
          <p:cNvPr id="171" name="Picture 9" descr="IMG_0648"/>
          <p:cNvPicPr/>
          <p:nvPr/>
        </p:nvPicPr>
        <p:blipFill>
          <a:blip r:embed="rId4"/>
          <a:stretch/>
        </p:blipFill>
        <p:spPr>
          <a:xfrm>
            <a:off x="3492360" y="4842000"/>
            <a:ext cx="1871280" cy="2015640"/>
          </a:xfrm>
          <a:prstGeom prst="rect">
            <a:avLst/>
          </a:prstGeom>
          <a:ln w="0">
            <a:noFill/>
          </a:ln>
        </p:spPr>
      </p:pic>
      <p:pic>
        <p:nvPicPr>
          <p:cNvPr id="172" name="Picture 10" descr="DSC_2392"/>
          <p:cNvPicPr/>
          <p:nvPr/>
        </p:nvPicPr>
        <p:blipFill>
          <a:blip r:embed="rId5"/>
          <a:stretch/>
        </p:blipFill>
        <p:spPr>
          <a:xfrm>
            <a:off x="6300720" y="2852640"/>
            <a:ext cx="2639520" cy="1755360"/>
          </a:xfrm>
          <a:prstGeom prst="rect">
            <a:avLst/>
          </a:prstGeom>
          <a:ln w="0">
            <a:noFill/>
          </a:ln>
        </p:spPr>
      </p:pic>
      <p:pic>
        <p:nvPicPr>
          <p:cNvPr id="173" name="Picture 11" descr="DSC_2315"/>
          <p:cNvPicPr/>
          <p:nvPr/>
        </p:nvPicPr>
        <p:blipFill>
          <a:blip r:embed="rId6"/>
          <a:stretch/>
        </p:blipFill>
        <p:spPr>
          <a:xfrm>
            <a:off x="5724360" y="4863960"/>
            <a:ext cx="2998440" cy="1993680"/>
          </a:xfrm>
          <a:prstGeom prst="rect">
            <a:avLst/>
          </a:prstGeom>
          <a:ln w="0">
            <a:noFill/>
          </a:ln>
        </p:spPr>
      </p:pic>
      <p:pic>
        <p:nvPicPr>
          <p:cNvPr id="174" name="Picture 12" descr="DSC00389"/>
          <p:cNvPicPr/>
          <p:nvPr/>
        </p:nvPicPr>
        <p:blipFill>
          <a:blip r:embed="rId7"/>
          <a:stretch/>
        </p:blipFill>
        <p:spPr>
          <a:xfrm>
            <a:off x="179280" y="260280"/>
            <a:ext cx="3311280" cy="2484000"/>
          </a:xfrm>
          <a:prstGeom prst="rect">
            <a:avLst/>
          </a:prstGeom>
          <a:ln w="0">
            <a:noFill/>
          </a:ln>
        </p:spPr>
      </p:pic>
    </p:spTree>
  </p:cSld>
  <p:transition spd="slow">
    <p:wheel/>
  </p:transition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solidFill>
            <a:srgbClr val="ffcc00"/>
          </a:solidFill>
          <a:ln w="9360">
            <a:noFill/>
          </a:ln>
        </p:spPr>
        <p:txBody>
          <a:bodyPr numCol="1" spcCol="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rgbClr val="000099"/>
                </a:solidFill>
                <a:latin typeface="Tahoma"/>
              </a:rPr>
              <a:t>Наши контакты:</a:t>
            </a:r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8229240" cy="46922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p>
            <a:pPr marL="343080" indent="-343080">
              <a:lnSpc>
                <a:spcPct val="100000"/>
              </a:lnSpc>
              <a:spcBef>
                <a:spcPts val="641"/>
              </a:spcBef>
              <a:buClr>
                <a:srgbClr val="ffcc00"/>
              </a:buClr>
              <a:buSzPct val="120000"/>
              <a:buFont typeface="Symbol" charset="2"/>
              <a:buChar char=""/>
            </a:pPr>
            <a:r>
              <a:rPr b="0" lang="ru-RU" sz="3200" spc="-1" strike="noStrike">
                <a:solidFill>
                  <a:srgbClr val="ffffff"/>
                </a:solidFill>
                <a:latin typeface="Tahoma"/>
              </a:rPr>
              <a:t>662660, Красноярский край, Краснотуранский район, с. Краснотуранск, ул.Карла Маркса, 14.</a:t>
            </a:r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  <a:p>
            <a:pPr marL="343080" indent="-343080">
              <a:lnSpc>
                <a:spcPct val="100000"/>
              </a:lnSpc>
              <a:spcBef>
                <a:spcPts val="641"/>
              </a:spcBef>
              <a:buClr>
                <a:srgbClr val="ffcc00"/>
              </a:buClr>
              <a:buSzPct val="120000"/>
              <a:buFont typeface="Symbol" charset="2"/>
              <a:buChar char=""/>
            </a:pPr>
            <a:r>
              <a:rPr b="0" lang="ru-RU" sz="3200" spc="-1" strike="noStrike">
                <a:solidFill>
                  <a:srgbClr val="ffffff"/>
                </a:solidFill>
                <a:latin typeface="Tahoma"/>
              </a:rPr>
              <a:t>Тел. 8 (39134) 2-12-26, 8-913-593-01-28</a:t>
            </a:r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  <a:p>
            <a:pPr marL="343080" indent="-343080">
              <a:lnSpc>
                <a:spcPct val="100000"/>
              </a:lnSpc>
              <a:spcBef>
                <a:spcPts val="641"/>
              </a:spcBef>
              <a:buClr>
                <a:srgbClr val="ffcc00"/>
              </a:buClr>
              <a:buSzPct val="120000"/>
              <a:buFont typeface="Symbol" charset="2"/>
              <a:buChar char=""/>
            </a:pPr>
            <a:r>
              <a:rPr b="0" lang="ru-RU" sz="3200" spc="-1" strike="noStrike">
                <a:solidFill>
                  <a:srgbClr val="ffffff"/>
                </a:solidFill>
                <a:latin typeface="Tahoma"/>
              </a:rPr>
              <a:t>Факс 8 (39134) 2-26-99</a:t>
            </a:r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  <a:p>
            <a:pPr marL="343080" indent="-343080">
              <a:lnSpc>
                <a:spcPct val="100000"/>
              </a:lnSpc>
              <a:spcBef>
                <a:spcPts val="641"/>
              </a:spcBef>
              <a:buClr>
                <a:srgbClr val="ffcc00"/>
              </a:buClr>
              <a:buSzPct val="120000"/>
              <a:buFont typeface="Symbol" charset="2"/>
              <a:buChar char=""/>
            </a:pPr>
            <a:r>
              <a:rPr b="0" lang="en-US" sz="3200" spc="-1" strike="noStrike">
                <a:solidFill>
                  <a:srgbClr val="ffffff"/>
                </a:solidFill>
                <a:latin typeface="Tahoma"/>
              </a:rPr>
              <a:t>E-mail</a:t>
            </a:r>
            <a:r>
              <a:rPr b="0" lang="ru-RU" sz="3200" spc="-1" strike="noStrike">
                <a:solidFill>
                  <a:srgbClr val="ffffff"/>
                </a:solidFill>
                <a:latin typeface="Tahoma"/>
              </a:rPr>
              <a:t>: </a:t>
            </a:r>
            <a:r>
              <a:rPr b="0" lang="en-US" sz="3200" spc="-1" strike="noStrike">
                <a:solidFill>
                  <a:srgbClr val="ffffff"/>
                </a:solidFill>
                <a:latin typeface="Tahoma"/>
              </a:rPr>
              <a:t>mbu-sosna@yandex.ru</a:t>
            </a:r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  <a:p>
            <a:pPr marL="343080" indent="-343080">
              <a:lnSpc>
                <a:spcPct val="100000"/>
              </a:lnSpc>
              <a:spcBef>
                <a:spcPts val="641"/>
              </a:spcBef>
              <a:buNone/>
              <a:tabLst>
                <a:tab algn="l" pos="0"/>
              </a:tabLst>
            </a:pPr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</p:spTree>
  </p:cSld>
  <p:transition spd="slow">
    <p:wheel/>
  </p:transition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5" descr="DSC_2637"/>
          <p:cNvPicPr/>
          <p:nvPr/>
        </p:nvPicPr>
        <p:blipFill>
          <a:blip r:embed="rId1"/>
          <a:stretch/>
        </p:blipFill>
        <p:spPr>
          <a:xfrm>
            <a:off x="1476360" y="2325600"/>
            <a:ext cx="6408360" cy="4262040"/>
          </a:xfrm>
          <a:prstGeom prst="rect">
            <a:avLst/>
          </a:prstGeom>
          <a:ln w="0">
            <a:noFill/>
          </a:ln>
        </p:spPr>
      </p:pic>
      <p:sp>
        <p:nvSpPr>
          <p:cNvPr id="178" name="WordArt 7"/>
          <p:cNvSpPr txBox="1"/>
          <p:nvPr/>
        </p:nvSpPr>
        <p:spPr>
          <a:xfrm>
            <a:off x="395280" y="692280"/>
            <a:ext cx="8443440" cy="3600000"/>
          </a:xfrm>
          <a:prstGeom prst="rect">
            <a:avLst/>
          </a:prstGeom>
        </p:spPr>
        <p:txBody>
          <a:bodyPr wrap="none" fromWordArt="1" lIns="90000" rIns="90000" tIns="45000" bIns="45000" anchor="b" anchorCtr="1">
            <a:prstTxWarp prst="textArchUp">
              <a:avLst>
                <a:gd name="adj" fmla="val 10800000"/>
              </a:avLst>
            </a:prstTxWarp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ru-RU" sz="6000" spc="-1" strike="noStrike">
                <a:ln w="0">
                  <a:noFill/>
                </a:ln>
                <a:solidFill>
                  <a:srgbClr val="00c600"/>
                </a:solidFill>
                <a:latin typeface="Times New Roman"/>
              </a:rPr>
              <a:t>ДОБРО ПОЖАЛОВАТЬ!!!</a:t>
            </a:r>
            <a:endParaRPr b="0" lang="ru-RU" sz="6000" spc="-1" strike="noStrike">
              <a:ln w="0">
                <a:noFill/>
              </a:ln>
              <a:solidFill>
                <a:srgbClr val="00c600"/>
              </a:solidFill>
              <a:latin typeface="Arial"/>
            </a:endParaRPr>
          </a:p>
        </p:txBody>
      </p:sp>
    </p:spTree>
  </p:cSld>
  <p:transition spd="slow">
    <p:wheel/>
  </p:transition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611280" y="260280"/>
            <a:ext cx="8229240" cy="3239640"/>
          </a:xfrm>
          <a:prstGeom prst="rect">
            <a:avLst/>
          </a:prstGeom>
          <a:solidFill>
            <a:srgbClr val="ffcc00"/>
          </a:solidFill>
          <a:ln w="9360">
            <a:noFill/>
          </a:ln>
        </p:spPr>
        <p:txBody>
          <a:bodyPr numCol="1" spcCol="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ru-RU" sz="1600" spc="-1" strike="noStrike">
                <a:solidFill>
                  <a:srgbClr val="6699ff"/>
                </a:solidFill>
                <a:latin typeface="Tahoma"/>
              </a:rPr>
              <a:t>Побережье Красноярского моря в Краснотуранском районе одно из самых живописных мест в нашем крае. Неслучайно, в последнее время именно сюда устремляется большой поток туристов. Красота здешних мест не уступает заморским курортам – песчаный пляж, безбрежная гладь моря, сосновые боры, - всё это открывается взору тех, кто приезжает сюда впервые.</a:t>
            </a:r>
            <a:br>
              <a:rPr sz="1600"/>
            </a:br>
            <a:r>
              <a:rPr b="0" lang="ru-RU" sz="1600" spc="-1" strike="noStrike">
                <a:solidFill>
                  <a:srgbClr val="6699ff"/>
                </a:solidFill>
                <a:latin typeface="Tahoma"/>
              </a:rPr>
              <a:t>И нет смысла ехать куда-то далеко заграницу, да и не каждая семья может позволить себе такие расходы на дальние поездки. Учитывая всё это, администрация Краснотуранского района при поддержке Министерства спорта, туризма и молодёжной политики стали энергично развивать рекреационную зону урочище «Мировичев бор» в Краснотуранском районе (в 8-ми км. к западу от с.Краснотуранск).</a:t>
            </a:r>
            <a:endParaRPr b="0" lang="ru-RU" sz="1600" spc="-1" strike="noStrike">
              <a:solidFill>
                <a:srgbClr val="ffffff"/>
              </a:solidFill>
              <a:latin typeface="Tahoma"/>
            </a:endParaRPr>
          </a:p>
        </p:txBody>
      </p:sp>
      <p:pic>
        <p:nvPicPr>
          <p:cNvPr id="129" name="Picture 7" descr="DSC00389"/>
          <p:cNvPicPr/>
          <p:nvPr/>
        </p:nvPicPr>
        <p:blipFill>
          <a:blip r:embed="rId1"/>
          <a:stretch/>
        </p:blipFill>
        <p:spPr>
          <a:xfrm>
            <a:off x="0" y="3573360"/>
            <a:ext cx="9143640" cy="3276360"/>
          </a:xfrm>
          <a:prstGeom prst="rect">
            <a:avLst/>
          </a:prstGeom>
          <a:ln w="0">
            <a:noFill/>
          </a:ln>
        </p:spPr>
      </p:pic>
    </p:spTree>
  </p:cSld>
  <p:transition spd="slow">
    <p:wheel/>
  </p:transition>
  <p:timing>
    <p:tnLst>
      <p:par>
        <p:cTn id="7" dur="indefinite" restart="never" nodeType="tmRoot">
          <p:childTnLst>
            <p:seq>
              <p:cTn id="8" dur="indefinite" nodeType="mainSeq"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nodeType="withEffect" fill="hold" presetClass="entr" presetID="5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2000" fill="hold"/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2000" fill="hold"/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2000" fill="hold"/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2000" fill="hold"/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7" dur="2000"/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solidFill>
            <a:srgbClr val="ffcc00"/>
          </a:solidFill>
          <a:ln w="9360">
            <a:noFill/>
          </a:ln>
        </p:spPr>
        <p:txBody>
          <a:bodyPr numCol="1" spcCol="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rgbClr val="ffffff"/>
                </a:solidFill>
                <a:latin typeface="Tahoma"/>
              </a:rPr>
              <a:t>Расположение:</a:t>
            </a:r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8229240" cy="41144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p>
            <a:pPr marL="343080" indent="-343080">
              <a:lnSpc>
                <a:spcPct val="100000"/>
              </a:lnSpc>
              <a:spcBef>
                <a:spcPts val="641"/>
              </a:spcBef>
              <a:buClr>
                <a:srgbClr val="ffcc00"/>
              </a:buClr>
              <a:buSzPct val="120000"/>
              <a:buFont typeface="Symbol" charset="2"/>
              <a:buChar char=""/>
            </a:pPr>
            <a:r>
              <a:rPr b="0" lang="ru-RU" sz="3200" spc="-1" strike="noStrike">
                <a:solidFill>
                  <a:srgbClr val="ffffff"/>
                </a:solidFill>
                <a:latin typeface="Tahoma"/>
              </a:rPr>
              <a:t>НА ТЕРРИТОРИИ ГОСУДАРСТВЕННОГО КОМПЛЕКСНОГО ЗАКАЗНИКА КРАЕВОГО ЗНАЧЕНИЯ «КРАСНОТУРАНСКИЙ БОР»</a:t>
            </a:r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pic>
        <p:nvPicPr>
          <p:cNvPr id="132" name="Picture 6" descr="Г 049"/>
          <p:cNvPicPr/>
          <p:nvPr/>
        </p:nvPicPr>
        <p:blipFill>
          <a:blip r:embed="rId1"/>
          <a:stretch/>
        </p:blipFill>
        <p:spPr>
          <a:xfrm>
            <a:off x="611280" y="3429000"/>
            <a:ext cx="7921440" cy="3428640"/>
          </a:xfrm>
          <a:prstGeom prst="rect">
            <a:avLst/>
          </a:prstGeom>
          <a:ln w="0">
            <a:noFill/>
          </a:ln>
        </p:spPr>
      </p:pic>
    </p:spTree>
  </p:cSld>
  <p:transition spd="slow">
    <p:wheel/>
  </p:transition>
  <p:timing>
    <p:tnLst>
      <p:par>
        <p:cTn id="18" dur="indefinite" restart="never" nodeType="tmRoot">
          <p:childTnLst>
            <p:seq>
              <p:cTn id="19" dur="indefinite" nodeType="mainSeq"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nodeType="withEffect" fill="hold" presetClass="entr" presetID="5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4" dur="2000" fill="hold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" dur="2000" fill="hold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2000" fill="hold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7" dur="2000" fill="hold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8" dur="2000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33" dur="500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solidFill>
            <a:srgbClr val="ffcc00"/>
          </a:solidFill>
          <a:ln w="9360">
            <a:noFill/>
          </a:ln>
        </p:spPr>
        <p:txBody>
          <a:bodyPr numCol="1" spcCol="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rgbClr val="ffffff"/>
                </a:solidFill>
                <a:latin typeface="Tahoma"/>
              </a:rPr>
              <a:t>Как проехать:</a:t>
            </a:r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/>
          </p:nvPr>
        </p:nvSpPr>
        <p:spPr>
          <a:xfrm>
            <a:off x="395280" y="1916280"/>
            <a:ext cx="8229240" cy="136656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p>
            <a:pPr marL="343080" indent="-343080">
              <a:lnSpc>
                <a:spcPct val="80000"/>
              </a:lnSpc>
              <a:spcBef>
                <a:spcPts val="479"/>
              </a:spcBef>
              <a:buClr>
                <a:srgbClr val="ffcc00"/>
              </a:buClr>
              <a:buSzPct val="120000"/>
              <a:buFont typeface="Symbol" charset="2"/>
              <a:buChar char=""/>
            </a:pPr>
            <a:r>
              <a:rPr b="0" lang="ru-RU" sz="2400" spc="-1" strike="noStrike">
                <a:solidFill>
                  <a:srgbClr val="ffffff"/>
                </a:solidFill>
                <a:latin typeface="Tahoma"/>
              </a:rPr>
              <a:t>По федеральной трассе М54; от г.Минусинска 90 км. до села Краснотуранск. «Мировичев бор» расположен к северо-западу от села - 8 км., «Дачная поляна» - 5 км. к югу от села.</a:t>
            </a:r>
            <a:endParaRPr b="0" lang="ru-RU" sz="2400" spc="-1" strike="noStrike">
              <a:solidFill>
                <a:srgbClr val="ffffff"/>
              </a:solidFill>
              <a:latin typeface="Tahoma"/>
            </a:endParaRPr>
          </a:p>
        </p:txBody>
      </p:sp>
      <p:pic>
        <p:nvPicPr>
          <p:cNvPr id="135" name="Picture 6" descr="краснотуранск"/>
          <p:cNvPicPr/>
          <p:nvPr/>
        </p:nvPicPr>
        <p:blipFill>
          <a:blip r:embed="rId1"/>
          <a:stretch/>
        </p:blipFill>
        <p:spPr>
          <a:xfrm>
            <a:off x="250920" y="3284640"/>
            <a:ext cx="8642160" cy="3573000"/>
          </a:xfrm>
          <a:prstGeom prst="rect">
            <a:avLst/>
          </a:prstGeom>
          <a:ln w="0">
            <a:noFill/>
          </a:ln>
        </p:spPr>
      </p:pic>
      <p:sp>
        <p:nvSpPr>
          <p:cNvPr id="136" name="Line 7"/>
          <p:cNvSpPr/>
          <p:nvPr/>
        </p:nvSpPr>
        <p:spPr>
          <a:xfrm>
            <a:off x="250560" y="3357360"/>
            <a:ext cx="8642520" cy="360"/>
          </a:xfrm>
          <a:prstGeom prst="line">
            <a:avLst/>
          </a:prstGeom>
          <a:ln w="9525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</p:sp>
    </p:spTree>
  </p:cSld>
  <p:transition spd="slow">
    <p:wheel/>
  </p:transition>
  <p:timing>
    <p:tnLst>
      <p:par>
        <p:cTn id="34" dur="indefinite" restart="never" nodeType="tmRoot">
          <p:childTnLst>
            <p:seq>
              <p:cTn id="35" dur="indefinite" nodeType="mainSeq"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nodeType="withEffect" fill="hold" presetClass="entr" presetID="5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0" dur="2000" fill="hold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1" dur="2000" fill="hold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2" dur="2000" fill="hold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" dur="2000" fill="hold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4" dur="20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 additive="repl">
                                        <p:cTn id="49" dur="500"/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solidFill>
            <a:srgbClr val="ffcc00"/>
          </a:solidFill>
          <a:ln w="9360">
            <a:noFill/>
          </a:ln>
        </p:spPr>
        <p:txBody>
          <a:bodyPr numCol="1" spcCol="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ru-RU" sz="2800" spc="-1" strike="noStrike">
                <a:solidFill>
                  <a:srgbClr val="000099"/>
                </a:solidFill>
                <a:latin typeface="Tahoma"/>
              </a:rPr>
              <a:t>Концепция организации рекреационных зон в районе Красноярского водохранилища в Краснотуранском районе</a:t>
            </a:r>
            <a:endParaRPr b="0" lang="ru-RU" sz="28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8229240" cy="41144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pic>
        <p:nvPicPr>
          <p:cNvPr id="139" name="Picture 4" descr="3"/>
          <p:cNvPicPr/>
          <p:nvPr/>
        </p:nvPicPr>
        <p:blipFill>
          <a:blip r:embed="rId1"/>
          <a:stretch/>
        </p:blipFill>
        <p:spPr>
          <a:xfrm>
            <a:off x="0" y="1773360"/>
            <a:ext cx="9143640" cy="5084280"/>
          </a:xfrm>
          <a:prstGeom prst="rect">
            <a:avLst/>
          </a:prstGeom>
          <a:ln w="0">
            <a:noFill/>
          </a:ln>
        </p:spPr>
      </p:pic>
    </p:spTree>
  </p:cSld>
  <p:transition spd="slow">
    <p:wheel/>
  </p:transition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solidFill>
            <a:srgbClr val="ffcc00"/>
          </a:solidFill>
          <a:ln w="9360">
            <a:noFill/>
          </a:ln>
        </p:spPr>
        <p:txBody>
          <a:bodyPr numCol="1" spcCol="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ru-RU" sz="4000" spc="-1" strike="noStrike">
                <a:solidFill>
                  <a:srgbClr val="000099"/>
                </a:solidFill>
                <a:latin typeface="Tahoma"/>
              </a:rPr>
              <a:t>Основные положения концепции</a:t>
            </a:r>
            <a:endParaRPr b="0" lang="ru-RU" sz="40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8229240" cy="41144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pic>
        <p:nvPicPr>
          <p:cNvPr id="142" name="Picture 4" descr="5"/>
          <p:cNvPicPr/>
          <p:nvPr/>
        </p:nvPicPr>
        <p:blipFill>
          <a:blip r:embed="rId1"/>
          <a:stretch/>
        </p:blipFill>
        <p:spPr>
          <a:xfrm>
            <a:off x="179280" y="1773360"/>
            <a:ext cx="8784720" cy="4895640"/>
          </a:xfrm>
          <a:prstGeom prst="rect">
            <a:avLst/>
          </a:prstGeom>
          <a:ln w="0">
            <a:noFill/>
          </a:ln>
        </p:spPr>
      </p:pic>
    </p:spTree>
  </p:cSld>
  <p:transition spd="slow">
    <p:wheel/>
  </p:transition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solidFill>
            <a:srgbClr val="ffcc00"/>
          </a:solidFill>
          <a:ln w="9360">
            <a:noFill/>
          </a:ln>
        </p:spPr>
        <p:txBody>
          <a:bodyPr numCol="1" spcCol="0" anchor="ctr">
            <a:noAutofit/>
          </a:bodyPr>
          <a:p>
            <a:pPr>
              <a:lnSpc>
                <a:spcPct val="100000"/>
              </a:lnSpc>
              <a:buNone/>
            </a:pPr>
            <a:r>
              <a:rPr b="0" lang="ru-RU" sz="4000" spc="-1" strike="noStrike">
                <a:solidFill>
                  <a:srgbClr val="000099"/>
                </a:solidFill>
                <a:latin typeface="Tahoma"/>
              </a:rPr>
              <a:t>Проект зоны семейного отдыха</a:t>
            </a:r>
            <a:endParaRPr b="0" lang="ru-RU" sz="40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8229240" cy="41144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pic>
        <p:nvPicPr>
          <p:cNvPr id="145" name="Picture 4" descr="2"/>
          <p:cNvPicPr/>
          <p:nvPr/>
        </p:nvPicPr>
        <p:blipFill>
          <a:blip r:embed="rId1"/>
          <a:stretch/>
        </p:blipFill>
        <p:spPr>
          <a:xfrm>
            <a:off x="179280" y="1844640"/>
            <a:ext cx="8640360" cy="4787640"/>
          </a:xfrm>
          <a:prstGeom prst="rect">
            <a:avLst/>
          </a:prstGeom>
          <a:ln w="0">
            <a:noFill/>
          </a:ln>
        </p:spPr>
      </p:pic>
    </p:spTree>
  </p:cSld>
  <p:transition spd="slow">
    <p:wheel/>
  </p:transition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solidFill>
            <a:srgbClr val="ffcc00"/>
          </a:solidFill>
          <a:ln w="9360">
            <a:noFill/>
          </a:ln>
        </p:spPr>
        <p:txBody>
          <a:bodyPr numCol="1" spcCol="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rgbClr val="000099"/>
                </a:solidFill>
                <a:latin typeface="Tahoma"/>
              </a:rPr>
              <a:t>Проект молодежной зоны</a:t>
            </a:r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8229240" cy="41144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pic>
        <p:nvPicPr>
          <p:cNvPr id="148" name="Picture 4" descr="4"/>
          <p:cNvPicPr/>
          <p:nvPr/>
        </p:nvPicPr>
        <p:blipFill>
          <a:blip r:embed="rId1"/>
          <a:stretch/>
        </p:blipFill>
        <p:spPr>
          <a:xfrm>
            <a:off x="179280" y="1700280"/>
            <a:ext cx="8713440" cy="5157360"/>
          </a:xfrm>
          <a:prstGeom prst="rect">
            <a:avLst/>
          </a:prstGeom>
          <a:ln w="0">
            <a:noFill/>
          </a:ln>
        </p:spPr>
      </p:pic>
    </p:spTree>
  </p:cSld>
  <p:transition spd="slow">
    <p:wheel/>
  </p:transition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457200" y="291960"/>
            <a:ext cx="8229240" cy="1383840"/>
          </a:xfrm>
          <a:prstGeom prst="rect">
            <a:avLst/>
          </a:prstGeom>
          <a:solidFill>
            <a:srgbClr val="ffcc00"/>
          </a:solidFill>
          <a:ln w="9360">
            <a:noFill/>
          </a:ln>
        </p:spPr>
        <p:txBody>
          <a:bodyPr numCol="1" spcCol="0" anchor="ctr">
            <a:noAutofit/>
          </a:bodyPr>
          <a:p>
            <a:pPr algn="ctr">
              <a:lnSpc>
                <a:spcPct val="100000"/>
              </a:lnSpc>
              <a:buNone/>
            </a:pPr>
            <a:r>
              <a:rPr b="0" lang="ru-RU" sz="4400" spc="-1" strike="noStrike">
                <a:solidFill>
                  <a:srgbClr val="000099"/>
                </a:solidFill>
                <a:latin typeface="Tahoma"/>
              </a:rPr>
              <a:t>Проект зоны детского лагеря</a:t>
            </a:r>
            <a:endParaRPr b="0" lang="ru-RU" sz="4400" spc="-1" strike="noStrike">
              <a:solidFill>
                <a:srgbClr val="ffffff"/>
              </a:solidFill>
              <a:latin typeface="Tahoma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/>
          </p:nvPr>
        </p:nvSpPr>
        <p:spPr>
          <a:xfrm>
            <a:off x="457200" y="1905120"/>
            <a:ext cx="8229240" cy="4114440"/>
          </a:xfrm>
          <a:prstGeom prst="rect">
            <a:avLst/>
          </a:prstGeom>
          <a:noFill/>
          <a:ln w="9360">
            <a:noFill/>
          </a:ln>
        </p:spPr>
        <p:txBody>
          <a:bodyPr numCol="1" spcCol="0" anchor="t">
            <a:noAutofit/>
          </a:bodyPr>
          <a:p>
            <a:endParaRPr b="0" lang="ru-RU" sz="3200" spc="-1" strike="noStrike">
              <a:solidFill>
                <a:srgbClr val="ffffff"/>
              </a:solidFill>
              <a:latin typeface="Tahoma"/>
            </a:endParaRPr>
          </a:p>
        </p:txBody>
      </p:sp>
      <p:pic>
        <p:nvPicPr>
          <p:cNvPr id="151" name="Picture 4" descr="6"/>
          <p:cNvPicPr/>
          <p:nvPr/>
        </p:nvPicPr>
        <p:blipFill>
          <a:blip r:embed="rId1"/>
          <a:stretch/>
        </p:blipFill>
        <p:spPr>
          <a:xfrm>
            <a:off x="179280" y="1773360"/>
            <a:ext cx="8784720" cy="4895640"/>
          </a:xfrm>
          <a:prstGeom prst="rect">
            <a:avLst/>
          </a:prstGeom>
          <a:ln w="0">
            <a:noFill/>
          </a:ln>
        </p:spPr>
      </p:pic>
    </p:spTree>
  </p:cSld>
  <p:transition spd="slow">
    <p:wheel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416</TotalTime>
  <Application>LibreOffice/7.3.5.2$Windows_X86_64 LibreOffice_project/184fe81b8c8c30d8b5082578aee2fed2ea847c01</Application>
  <AppVersion>15.0000</AppVersion>
  <Words>225</Words>
  <Paragraphs>24</Paragraphs>
  <Company>ххх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2012-08-06T07:39:36Z</dcterms:created>
  <dc:creator>хх</dc:creator>
  <dc:description/>
  <dc:language>ru-RU</dc:language>
  <cp:lastModifiedBy/>
  <dcterms:modified xsi:type="dcterms:W3CDTF">2023-07-19T09:35:34Z</dcterms:modified>
  <cp:revision>8</cp:revision>
  <dc:subject/>
  <dc:title>Слайд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17</vt:i4>
  </property>
</Properties>
</file>