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808" y="864"/>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8"/>
            <a:ext cx="5829300" cy="1960033"/>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13.12.2023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13.12.2023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185"/>
            <a:ext cx="1543050" cy="780203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42900" y="366185"/>
            <a:ext cx="4514850" cy="780203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13.12.2023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13.12.2023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13.12.2023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13.12.2023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13.12.2023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13.12.2023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13.12.2023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4067"/>
            <a:ext cx="2256235" cy="154940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13.12.2023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0"/>
            <a:ext cx="4114800" cy="755651"/>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13.12.2023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13.12.2023</a:t>
            </a:fld>
            <a:endParaRPr lang="ru-RU"/>
          </a:p>
        </p:txBody>
      </p:sp>
      <p:sp>
        <p:nvSpPr>
          <p:cNvPr id="5" name="Нижний колонтитул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78346" y="611560"/>
            <a:ext cx="5829300" cy="3888432"/>
          </a:xfrm>
        </p:spPr>
        <p:txBody>
          <a:bodyPr/>
          <a:lstStyle/>
          <a:p>
            <a:endParaRPr lang="ru-RU" dirty="0"/>
          </a:p>
        </p:txBody>
      </p:sp>
      <p:sp>
        <p:nvSpPr>
          <p:cNvPr id="3" name="Подзаголовок 2"/>
          <p:cNvSpPr>
            <a:spLocks noGrp="1"/>
          </p:cNvSpPr>
          <p:nvPr>
            <p:ph type="subTitle" idx="1"/>
          </p:nvPr>
        </p:nvSpPr>
        <p:spPr>
          <a:xfrm>
            <a:off x="476672" y="4716016"/>
            <a:ext cx="5976664" cy="3888432"/>
          </a:xfrm>
        </p:spPr>
        <p:txBody>
          <a:bodyPr>
            <a:noAutofit/>
          </a:bodyPr>
          <a:lstStyle/>
          <a:p>
            <a:r>
              <a:rPr lang="ru-RU" sz="1200" dirty="0" smtClean="0">
                <a:latin typeface="Times New Roman" pitchFamily="18" charset="0"/>
                <a:cs typeface="Times New Roman" pitchFamily="18" charset="0"/>
              </a:rPr>
              <a:t>	</a:t>
            </a:r>
            <a:r>
              <a:rPr lang="ru-RU" sz="1200" b="1" dirty="0" smtClean="0">
                <a:solidFill>
                  <a:srgbClr val="000000"/>
                </a:solidFill>
                <a:latin typeface="Times New Roman" pitchFamily="18" charset="0"/>
                <a:cs typeface="Times New Roman" pitchFamily="18" charset="0"/>
              </a:rPr>
              <a:t>Памятка </a:t>
            </a:r>
            <a:r>
              <a:rPr lang="ru-RU" sz="1200" b="1" dirty="0">
                <a:solidFill>
                  <a:srgbClr val="000000"/>
                </a:solidFill>
                <a:latin typeface="Times New Roman" pitchFamily="18" charset="0"/>
                <a:cs typeface="Times New Roman" pitchFamily="18" charset="0"/>
              </a:rPr>
              <a:t>для жителей по безопасности в морозы</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ru-RU" sz="1200" dirty="0" smtClean="0">
                <a:latin typeface="Times New Roman" pitchFamily="18" charset="0"/>
                <a:cs typeface="Times New Roman" pitchFamily="18" charset="0"/>
              </a:rPr>
              <a:t>         </a:t>
            </a:r>
          </a:p>
          <a:p>
            <a:pPr algn="just"/>
            <a:r>
              <a:rPr lang="ru-RU" sz="1200" dirty="0" smtClean="0">
                <a:solidFill>
                  <a:srgbClr val="000000"/>
                </a:solidFill>
                <a:latin typeface="Times New Roman" pitchFamily="18" charset="0"/>
                <a:cs typeface="Times New Roman" pitchFamily="18" charset="0"/>
              </a:rPr>
              <a:t>	В </a:t>
            </a:r>
            <a:r>
              <a:rPr lang="ru-RU" sz="1200" dirty="0">
                <a:solidFill>
                  <a:srgbClr val="000000"/>
                </a:solidFill>
                <a:latin typeface="Times New Roman" pitchFamily="18" charset="0"/>
                <a:cs typeface="Times New Roman" pitchFamily="18" charset="0"/>
              </a:rPr>
              <a:t>связи с наступившими холодами, чтобы не допустить пожара в своем доме, важно обратить внимание на исправность печного отопления и электрооборудования. Не пользуйтесь самодельными (кустарными) обогревательными приборами. Не оставляйте без присмотра топящуюся печь, не поручайте надзор за ними детям. Чтобы из печи не выпали горящие угли, ее дверцу необходимо плотно закрывать. Не перекаливайте печь. Будьте осторожны при обращении с огнем, в том числе при курении! </a:t>
            </a:r>
            <a:endParaRPr lang="ru-RU" sz="1200" dirty="0" smtClean="0">
              <a:solidFill>
                <a:srgbClr val="000000"/>
              </a:solidFill>
              <a:latin typeface="Times New Roman" pitchFamily="18" charset="0"/>
              <a:cs typeface="Times New Roman" pitchFamily="18" charset="0"/>
            </a:endParaRPr>
          </a:p>
          <a:p>
            <a:pPr algn="just"/>
            <a:r>
              <a:rPr lang="ru-RU" sz="1200" dirty="0" smtClean="0">
                <a:solidFill>
                  <a:srgbClr val="000000"/>
                </a:solidFill>
                <a:latin typeface="Times New Roman" pitchFamily="18" charset="0"/>
                <a:cs typeface="Times New Roman" pitchFamily="18" charset="0"/>
              </a:rPr>
              <a:t>Ни </a:t>
            </a:r>
            <a:r>
              <a:rPr lang="ru-RU" sz="1200" dirty="0">
                <a:solidFill>
                  <a:srgbClr val="000000"/>
                </a:solidFill>
                <a:latin typeface="Times New Roman" pitchFamily="18" charset="0"/>
                <a:cs typeface="Times New Roman" pitchFamily="18" charset="0"/>
              </a:rPr>
              <a:t>в коем случае не оставляйте малолетних детей одних!</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ru-RU" sz="1200" dirty="0">
                <a:solidFill>
                  <a:srgbClr val="000000"/>
                </a:solidFill>
                <a:latin typeface="Times New Roman" pitchFamily="18" charset="0"/>
                <a:cs typeface="Times New Roman" pitchFamily="18" charset="0"/>
              </a:rPr>
              <a:t>Если вы случайно заметили дым из дома по соседству или, тем более, открытый огонь - незамедлительно сообщите об этом по телефонам 01, 101, 112.</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ru-RU" sz="1200" dirty="0">
                <a:solidFill>
                  <a:srgbClr val="000000"/>
                </a:solidFill>
                <a:latin typeface="Times New Roman" pitchFamily="18" charset="0"/>
                <a:cs typeface="Times New Roman" pitchFamily="18" charset="0"/>
              </a:rPr>
              <a:t>Помните! В ситуации, когда дорога каждая минута, от ваших правильных и своевременных действий может зависеть чья-то жизнь</a:t>
            </a:r>
            <a:r>
              <a:rPr lang="ru-RU" sz="1200" dirty="0" smtClean="0">
                <a:solidFill>
                  <a:srgbClr val="000000"/>
                </a:solidFill>
                <a:latin typeface="Times New Roman" pitchFamily="18" charset="0"/>
                <a:cs typeface="Times New Roman" pitchFamily="18" charset="0"/>
              </a:rPr>
              <a:t>.</a:t>
            </a:r>
            <a:r>
              <a:rPr lang="ru-RU" sz="1200" dirty="0">
                <a:solidFill>
                  <a:srgbClr val="000000"/>
                </a:solidFill>
                <a:latin typeface="Times New Roman" pitchFamily="18" charset="0"/>
                <a:cs typeface="Times New Roman" pitchFamily="18" charset="0"/>
              </a:rPr>
              <a:t> </a:t>
            </a:r>
            <a:endParaRPr lang="ru-RU" sz="1200" dirty="0" smtClean="0">
              <a:solidFill>
                <a:srgbClr val="000000"/>
              </a:solidFill>
              <a:latin typeface="Times New Roman" pitchFamily="18" charset="0"/>
              <a:cs typeface="Times New Roman" pitchFamily="18" charset="0"/>
            </a:endParaRPr>
          </a:p>
          <a:p>
            <a:pPr algn="r"/>
            <a:r>
              <a:rPr lang="ru-RU" sz="1200" dirty="0" smtClean="0">
                <a:solidFill>
                  <a:srgbClr val="000000"/>
                </a:solidFill>
                <a:latin typeface="Times New Roman" pitchFamily="18" charset="0"/>
                <a:cs typeface="Times New Roman" pitchFamily="18" charset="0"/>
              </a:rPr>
              <a:t>Друзья</a:t>
            </a:r>
            <a:r>
              <a:rPr lang="ru-RU" sz="1200" dirty="0">
                <a:solidFill>
                  <a:srgbClr val="000000"/>
                </a:solidFill>
                <a:latin typeface="Times New Roman" pitchFamily="18" charset="0"/>
                <a:cs typeface="Times New Roman" pitchFamily="18" charset="0"/>
              </a:rPr>
              <a:t>, будьте осторожны при обращении с огнем, особенно в морозы!</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ru-RU" sz="1200" b="1" dirty="0" smtClean="0">
                <a:latin typeface="Times New Roman" pitchFamily="18" charset="0"/>
                <a:cs typeface="Times New Roman" pitchFamily="18" charset="0"/>
              </a:rPr>
              <a:t>ЕДДС </a:t>
            </a:r>
            <a:r>
              <a:rPr lang="ru-RU" sz="1200" b="1" dirty="0">
                <a:latin typeface="Times New Roman" pitchFamily="18" charset="0"/>
                <a:cs typeface="Times New Roman" pitchFamily="18" charset="0"/>
              </a:rPr>
              <a:t>администрации Краснотуранского района</a:t>
            </a:r>
          </a:p>
          <a:p>
            <a:pPr algn="r"/>
            <a:r>
              <a:rPr lang="ru-RU" sz="1200" b="1" dirty="0"/>
              <a:t>Тел. 112;  8-39134)-21-9-60</a:t>
            </a:r>
          </a:p>
        </p:txBody>
      </p:sp>
      <p:pic>
        <p:nvPicPr>
          <p:cNvPr id="1026" name="Picture 2" descr="C:\Users\Пользователь\Desktop\Суслов\на сайт 13.12\8HsJ3rvJS6o-scale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8680" y="683568"/>
            <a:ext cx="5686602" cy="37283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940186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ерая">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0</Words>
  <Application>Microsoft Office PowerPoint</Application>
  <PresentationFormat>Экран (4:3)</PresentationFormat>
  <Paragraphs>5</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ЕДДС</dc:creator>
  <cp:lastModifiedBy>Пользователь</cp:lastModifiedBy>
  <cp:revision>8</cp:revision>
  <dcterms:created xsi:type="dcterms:W3CDTF">2023-12-06T07:43:02Z</dcterms:created>
  <dcterms:modified xsi:type="dcterms:W3CDTF">2023-12-13T08:55:58Z</dcterms:modified>
</cp:coreProperties>
</file>